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Default Extension="mp4" ContentType="video/unknown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aveSubsetFonts="1">
  <p:sldMasterIdLst>
    <p:sldMasterId id="2147484769" r:id="rId24"/>
    <p:sldMasterId id="2147484770" r:id="rId26"/>
  </p:sldMasterIdLst>
  <p:notesMasterIdLst>
    <p:notesMasterId r:id="rId30"/>
  </p:notesMasterIdLst>
  <p:handoutMasterIdLst>
    <p:handoutMasterId r:id="rId28"/>
  </p:handoutMasterIdLst>
  <p:sldIdLst>
    <p:sldId id="258" r:id="rId32"/>
    <p:sldId id="267" r:id="rId33"/>
    <p:sldId id="261" r:id="rId34"/>
    <p:sldId id="266" r:id="rId35"/>
    <p:sldId id="268" r:id="rId37"/>
    <p:sldId id="269" r:id="rId39"/>
    <p:sldId id="271" r:id="rId41"/>
    <p:sldId id="270" r:id="rId43"/>
    <p:sldId id="263" r:id="rId44"/>
    <p:sldId id="285" r:id="rId46"/>
    <p:sldId id="287" r:id="rId47"/>
    <p:sldId id="272" r:id="rId48"/>
    <p:sldId id="275" r:id="rId50"/>
    <p:sldId id="276" r:id="rId52"/>
    <p:sldId id="279" r:id="rId54"/>
    <p:sldId id="288" r:id="rId56"/>
    <p:sldId id="281" r:id="rId58"/>
    <p:sldId id="283" r:id="rId59"/>
    <p:sldId id="284" r:id="rId60"/>
  </p:sldIdLst>
  <p:sldSz cx="12192000" cy="6858000"/>
  <p:notesSz cx="6858000" cy="9144000"/>
  <p:defaultTextStyle>
    <a:defPPr>
      <a:defRPr lang="ko-KR"/>
    </a:defPPr>
    <a:lvl1pPr marL="0" indent="0" algn="l" defTabSz="914400">
      <a:buNone/>
      <a:defRPr lang="ko-KR" sz="1800" baseline="0" smtClean="0">
        <a:solidFill>
          <a:srgbClr val="000000"/>
        </a:solidFill>
        <a:latin typeface="±¼¸²"/>
        <a:ea typeface="±¼¸²"/>
      </a:defRPr>
    </a:lvl1pPr>
    <a:lvl2pPr marL="457200" lvl="1" indent="0" defTabSz="914400">
      <a:defRPr lang="ko-KR" smtClean="0"/>
    </a:lvl2pPr>
    <a:lvl3pPr marL="914400" lvl="2" indent="0" defTabSz="914400">
      <a:defRPr lang="ko-KR" smtClean="0"/>
    </a:lvl3pPr>
    <a:lvl4pPr marL="1371600" lvl="3" indent="0" defTabSz="914400">
      <a:defRPr lang="ko-KR" smtClean="0"/>
    </a:lvl4pPr>
    <a:lvl5pPr marL="1828800" lvl="4" indent="0" defTabSz="914400">
      <a:defRPr lang="ko-KR" smtClean="0"/>
    </a:lvl5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0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1" snapToObjects="1">
      <p:cViewPr varScale="1">
        <p:scale>
          <a:sx n="104" d="100"/>
          <a:sy n="104" d="100"/>
        </p:scale>
        <p:origin x="72" y="1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24" Type="http://schemas.openxmlformats.org/officeDocument/2006/relationships/slideMaster" Target="slideMasters/slideMaster1.xml"></Relationship><Relationship Id="rId25" Type="http://schemas.openxmlformats.org/officeDocument/2006/relationships/theme" Target="theme/theme1.xml"></Relationship><Relationship Id="rId26" Type="http://schemas.openxmlformats.org/officeDocument/2006/relationships/slideMaster" Target="slideMasters/slideMaster2.xml"></Relationship><Relationship Id="rId28" Type="http://schemas.openxmlformats.org/officeDocument/2006/relationships/handoutMaster" Target="handoutMasters/handoutMaster1.xml"></Relationship><Relationship Id="rId30" Type="http://schemas.openxmlformats.org/officeDocument/2006/relationships/notesMaster" Target="notesMasters/notesMaster1.xml"></Relationship><Relationship Id="rId32" Type="http://schemas.openxmlformats.org/officeDocument/2006/relationships/slide" Target="slides/slide1.xml"></Relationship><Relationship Id="rId33" Type="http://schemas.openxmlformats.org/officeDocument/2006/relationships/slide" Target="slides/slide2.xml"></Relationship><Relationship Id="rId34" Type="http://schemas.openxmlformats.org/officeDocument/2006/relationships/slide" Target="slides/slide3.xml"></Relationship><Relationship Id="rId35" Type="http://schemas.openxmlformats.org/officeDocument/2006/relationships/slide" Target="slides/slide4.xml"></Relationship><Relationship Id="rId37" Type="http://schemas.openxmlformats.org/officeDocument/2006/relationships/slide" Target="slides/slide5.xml"></Relationship><Relationship Id="rId39" Type="http://schemas.openxmlformats.org/officeDocument/2006/relationships/slide" Target="slides/slide6.xml"></Relationship><Relationship Id="rId41" Type="http://schemas.openxmlformats.org/officeDocument/2006/relationships/slide" Target="slides/slide7.xml"></Relationship><Relationship Id="rId43" Type="http://schemas.openxmlformats.org/officeDocument/2006/relationships/slide" Target="slides/slide8.xml"></Relationship><Relationship Id="rId44" Type="http://schemas.openxmlformats.org/officeDocument/2006/relationships/slide" Target="slides/slide9.xml"></Relationship><Relationship Id="rId46" Type="http://schemas.openxmlformats.org/officeDocument/2006/relationships/slide" Target="slides/slide10.xml"></Relationship><Relationship Id="rId47" Type="http://schemas.openxmlformats.org/officeDocument/2006/relationships/slide" Target="slides/slide11.xml"></Relationship><Relationship Id="rId48" Type="http://schemas.openxmlformats.org/officeDocument/2006/relationships/slide" Target="slides/slide12.xml"></Relationship><Relationship Id="rId50" Type="http://schemas.openxmlformats.org/officeDocument/2006/relationships/slide" Target="slides/slide13.xml"></Relationship><Relationship Id="rId52" Type="http://schemas.openxmlformats.org/officeDocument/2006/relationships/slide" Target="slides/slide14.xml"></Relationship><Relationship Id="rId54" Type="http://schemas.openxmlformats.org/officeDocument/2006/relationships/slide" Target="slides/slide15.xml"></Relationship><Relationship Id="rId56" Type="http://schemas.openxmlformats.org/officeDocument/2006/relationships/slide" Target="slides/slide16.xml"></Relationship><Relationship Id="rId58" Type="http://schemas.openxmlformats.org/officeDocument/2006/relationships/slide" Target="slides/slide17.xml"></Relationship><Relationship Id="rId59" Type="http://schemas.openxmlformats.org/officeDocument/2006/relationships/slide" Target="slides/slide18.xml"></Relationship><Relationship Id="rId60" Type="http://schemas.openxmlformats.org/officeDocument/2006/relationships/slide" Target="slides/slide19.xml"></Relationship><Relationship Id="rId70" Type="http://schemas.openxmlformats.org/officeDocument/2006/relationships/viewProps" Target="viewProps.xml"></Relationship><Relationship Id="rId71" Type="http://schemas.openxmlformats.org/officeDocument/2006/relationships/presProps" Target="presProps.xml"></Relationship></Relationships>
</file>

<file path=ppt/handoutMasters/_rels/handoutMaster1.xml.rels><?xml version="1.0" encoding="UTF-8"?>
<Relationships xmlns="http://schemas.openxmlformats.org/package/2006/relationships"><Relationship Id="rId1" Type="http://schemas.openxmlformats.org/officeDocument/2006/relationships/theme" Target="../theme/theme3.xml"></Relationship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 txBox="1">
            <a:spLocks noGrp="1"/>
          </p:cNvSpPr>
          <p:nvPr>
            <p:ph type="sldNum"/>
          </p:nvPr>
        </p:nvSpPr>
        <p:spPr>
          <a:xfrm>
            <a:off x="3884930" y="8685530"/>
            <a:ext cx="2972435" cy="459105"/>
          </a:xfrm>
          <a:prstGeom prst="rect">
            <a:avLst/>
          </a:prstGeom>
          <a:noFill/>
        </p:spPr>
        <p:txBody>
          <a:bodyPr vert="horz" wrap="square" lIns="76200" tIns="76200" rIns="76200" bIns="76200" anchor="b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4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그림 9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7035" cy="3086735"/>
          </a:xfrm>
          <a:prstGeom prst="rect">
            <a:avLst/>
          </a:prstGeom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76200" tIns="76200" rIns="76200" bIns="76200" anchor="t">
            <a:noAutofit/>
          </a:bodyPr>
          <a:lstStyle/>
          <a:p>
            <a:pPr algn="ctr">
              <a:buFontTx/>
              <a:buNone/>
            </a:pPr>
            <a:endParaRPr lang="ko-KR" altLang="en-US" sz="10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95" name="텍스트 개체 틀 94"/>
          <p:cNvSpPr txBox="1">
            <a:spLocks noGrp="1"/>
          </p:cNvSpPr>
          <p:nvPr>
            <p:ph type="body"/>
          </p:nvPr>
        </p:nvSpPr>
        <p:spPr>
          <a:xfrm>
            <a:off x="685800" y="4400550"/>
            <a:ext cx="5487035" cy="3601085"/>
          </a:xfrm>
          <a:prstGeom prst="rect">
            <a:avLst/>
          </a:prstGeom>
          <a:noFill/>
        </p:spPr>
        <p:txBody>
          <a:bodyPr vert="horz" wrap="square" lIns="76200" tIns="76200" rIns="76200" bIns="7620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96" name="머리글 갤체 틀 95"/>
          <p:cNvSpPr txBox="1">
            <a:spLocks noGrp="1"/>
          </p:cNvSpPr>
          <p:nvPr>
            <p:ph type="hdr"/>
          </p:nvPr>
        </p:nvSpPr>
        <p:spPr>
          <a:xfrm>
            <a:off x="0" y="0"/>
            <a:ext cx="2972435" cy="459740"/>
          </a:xfrm>
          <a:prstGeom prst="rect">
            <a:avLst/>
          </a:prstGeom>
          <a:noFill/>
        </p:spPr>
        <p:txBody>
          <a:bodyPr vert="horz" wrap="square" lIns="76200" tIns="76200" rIns="76200" bIns="7620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97" name="바닥글 개체 틀 96"/>
          <p:cNvSpPr txBox="1">
            <a:spLocks noGrp="1"/>
          </p:cNvSpPr>
          <p:nvPr>
            <p:ph type="ftr"/>
          </p:nvPr>
        </p:nvSpPr>
        <p:spPr>
          <a:xfrm>
            <a:off x="0" y="8685530"/>
            <a:ext cx="2972435" cy="459105"/>
          </a:xfrm>
          <a:prstGeom prst="rect">
            <a:avLst/>
          </a:prstGeom>
          <a:noFill/>
        </p:spPr>
        <p:txBody>
          <a:bodyPr vert="horz" wrap="square" lIns="76200" tIns="76200" rIns="76200" bIns="76200" anchor="b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98" name="날짜 개체 틀 97"/>
          <p:cNvSpPr txBox="1">
            <a:spLocks noGrp="1"/>
          </p:cNvSpPr>
          <p:nvPr>
            <p:ph type="dt"/>
          </p:nvPr>
        </p:nvSpPr>
        <p:spPr>
          <a:xfrm>
            <a:off x="3884930" y="0"/>
            <a:ext cx="2972435" cy="459740"/>
          </a:xfrm>
          <a:prstGeom prst="rect">
            <a:avLst/>
          </a:prstGeom>
          <a:noFill/>
        </p:spPr>
        <p:txBody>
          <a:bodyPr vert="horz" wrap="square" lIns="76200" tIns="76200" rIns="76200" bIns="7620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99" name="슬라이드 번호 개체 틀 98"/>
          <p:cNvSpPr txBox="1">
            <a:spLocks noGrp="1"/>
          </p:cNvSpPr>
          <p:nvPr>
            <p:ph type="sldNum"/>
          </p:nvPr>
        </p:nvSpPr>
        <p:spPr>
          <a:xfrm>
            <a:off x="3884930" y="8685530"/>
            <a:ext cx="2972435" cy="459105"/>
          </a:xfrm>
          <a:prstGeom prst="rect">
            <a:avLst/>
          </a:prstGeom>
          <a:noFill/>
        </p:spPr>
        <p:txBody>
          <a:bodyPr vert="horz" wrap="square" lIns="76200" tIns="76200" rIns="76200" bIns="76200" anchor="b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latin typeface="맑은 고딕" charset="0"/>
              <a:ea typeface="맑은 고딕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2.xml"></Relationship></Relationships>
</file>

<file path=ppt/notesSlides/_rels/notesSlide3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3.xml"></Relationship></Relationships>
</file>

<file path=ppt/notesSlides/_rels/notesSlide4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4.xml"></Relationship></Relationships>
</file>

<file path=ppt/notesSlides/_rels/notesSlide5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9.xml"></Relationship></Relationships>
</file>

<file path=ppt/notesSlides/notesSlide1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온라인 이미지 개체 틀 1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6400" cy="3086100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anchor="t">
                <a:noAutofit/>
              </a:bodyPr>
              <a:lstStyle/>
              <a:p>
                <a:pPr algn="ctr">
                  <a:buFontTx/>
                  <a:buNone/>
                </a:pPr>
                <a:endParaRPr lang="ko-KR" altLang="en-US" sz="1000" b="0" strike="noStrike" cap="none" dirty="0">
                  <a:latin typeface="맑은 고딕" charset="0"/>
                  <a:ea typeface="맑은 고딕" charset="0"/>
                </a:endParaRPr>
              </a:p>
            </p:txBody>
          </p:sp>
          <p:sp>
            <p:nvSpPr>
              <p:cNvPr id="3" name="텍스트 개체 틀 2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7035" cy="360108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ko-KR" altLang="en-US" sz="1200" b="0" strike="noStrike" cap="none" dirty="0">
                  <a:latin typeface="맑은 고딕" charset="0"/>
                  <a:ea typeface="맑은 고딕" charset="0"/>
                </a:endParaRPr>
              </a:p>
            </p:txBody>
          </p:sp>
          <p:sp>
            <p:nvSpPr>
              <p:cNvPr id="4" name="슬라이드 번호 개체 틀 3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2435" cy="45910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 dirty="0" smtClean="0">
                    <a:latin typeface="맑은 고딕" charset="0"/>
                    <a:ea typeface="맑은 고딕" charset="0"/>
                  </a:rPr>
                  <a:t>1</a:t>
                </a:fld>
                <a:endParaRPr lang="ko-KR" altLang="en-US" sz="1200" b="0" strike="noStrike" cap="none" dirty="0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10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305" cy="360235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705" cy="46037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10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>
    <p:transition spd="slow"/>
  </mc:Fallback>
</mc:AlternateContent>
</file>

<file path=ppt/notesSlides/notesSlide11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온라인 이미지 개체 틀 1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6400" cy="3086100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anchor="t">
                <a:noAutofit/>
              </a:bodyPr>
              <a:lstStyle/>
              <a:p>
                <a:pPr algn="ctr">
                  <a:buFontTx/>
                  <a:buNone/>
                </a:pPr>
                <a:endParaRPr lang="ko-KR" altLang="en-US" sz="1000" b="0" strike="noStrike" cap="none" dirty="0">
                  <a:latin typeface="맑은 고딕" charset="0"/>
                  <a:ea typeface="맑은 고딕" charset="0"/>
                </a:endParaRPr>
              </a:p>
            </p:txBody>
          </p:sp>
          <p:sp>
            <p:nvSpPr>
              <p:cNvPr id="3" name="텍스트 개체 틀 2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7035" cy="360108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ko-KR" altLang="en-US" sz="1200" b="0" strike="noStrike" cap="none" dirty="0">
                  <a:latin typeface="맑은 고딕" charset="0"/>
                  <a:ea typeface="맑은 고딕" charset="0"/>
                </a:endParaRPr>
              </a:p>
            </p:txBody>
          </p:sp>
          <p:sp>
            <p:nvSpPr>
              <p:cNvPr id="4" name="슬라이드 번호 개체 틀 3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2435" cy="45910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 dirty="0" smtClean="0">
                    <a:latin typeface="맑은 고딕" charset="0"/>
                    <a:ea typeface="맑은 고딕" charset="0"/>
                  </a:rPr>
                  <a:t>11</a:t>
                </a:fld>
                <a:endParaRPr lang="ko-KR" altLang="en-US" sz="1200" b="0" strike="noStrike" cap="none" dirty="0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xmlns:p14="http://schemas.microsoft.com/office/powerpoint/2010/main">
    <p:transition spd="slow"/>
  </mc:Fallback>
</mc:AlternateContent>
</file>

<file path=ppt/notesSlides/notesSlide12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305" cy="360235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705" cy="46037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12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13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305" cy="360235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705" cy="46037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14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14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305" cy="360235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705" cy="46037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15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15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9575" cy="3089275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940" cy="360299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4340" cy="46101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18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90210" cy="3089910"/>
          </a:xfrm>
          <a:prstGeom prst="rect"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76200" tIns="76200" rIns="76200" bIns="76200" numCol="1" vert="horz" anchor="t">
            <a:noAutofit/>
          </a:bodyPr>
          <a:lstStyle/>
          <a:p>
            <a:pPr marL="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Rect 0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9575" cy="3603625"/>
          </a:xfrm>
          <a:prstGeom prst="rect"/>
          <a:noFill/>
        </p:spPr>
        <p:txBody>
          <a:bodyPr wrap="square" lIns="76200" tIns="76200" rIns="76200" bIns="76200" numCol="1" vert="horz" anchor="t">
            <a:noAutofit/>
          </a:bodyPr>
          <a:lstStyle/>
          <a:p>
            <a:pPr marL="0" indent="0" algn="l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Rect 0"/>
          <p:cNvSpPr txBox="1">
            <a:spLocks/>
          </p:cNvSpPr>
          <p:nvPr>
            <p:ph type="sldNum"/>
          </p:nvPr>
        </p:nvSpPr>
        <p:spPr>
          <a:xfrm rot="0">
            <a:off x="3884930" y="8685530"/>
            <a:ext cx="2974975" cy="461645"/>
          </a:xfrm>
          <a:prstGeom prst="rect"/>
          <a:noFill/>
        </p:spPr>
        <p:txBody>
          <a:bodyPr wrap="square" lIns="76200" tIns="76200" rIns="76200" bIns="76200" numCol="1" vert="horz" anchor="b">
            <a:noAutofit/>
          </a:bodyPr>
          <a:lstStyle/>
          <a:p>
            <a:pPr marL="0" indent="0" algn="r" fontAlgn="auto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latin typeface="맑은 고딕" charset="0"/>
                <a:ea typeface="맑은 고딕" charset="0"/>
              </a:rPr>
              <a:t>18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notes>
</file>

<file path=ppt/notesSlides/notesSlide17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9575" cy="3089275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940" cy="360299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4340" cy="46101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19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18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9575" cy="3089275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940" cy="360299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4340" cy="46101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22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19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9575" cy="3089275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940" cy="360299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4340" cy="46101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23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2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7670" cy="360172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070" cy="45974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2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3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7670" cy="360172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070" cy="45974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3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4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7670" cy="360172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070" cy="45974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4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5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7670" cy="360172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070" cy="45974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5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6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305" cy="360235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705" cy="46037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6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7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305" cy="360235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705" cy="46037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7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8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8305" cy="360235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705" cy="460375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8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notesSlides/notesSlide9.xml><?xml version="1.0" encoding="utf-8"?>
<mc:AlternateContent xmlns:mc="http://schemas.openxmlformats.org/markup-compatibility/2006" xmlns:p14="http://schemas.microsoft.com/office/powerpoint/2010/main">
  <mc:Choice Requires="p14">
    <p:notes xmlns:a="http://schemas.openxmlformats.org/drawingml/2006/main" xmlns:r="http://schemas.openxmlformats.org/officeDocument/2006/relationships" xmlns:p="http://schemas.openxmlformats.org/presentationml/2006/main">
      <p:cSld>
        <p:spTree>
          <p:nvGrpSpPr>
            <p:cNvPr id="1" name="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sp>
            <p:nvSpPr>
              <p:cNvPr id="2" name="Rect 0"/>
              <p:cNvSpPr>
                <a:spLocks noGrp="1" noRot="1" noChangeAspect="1"/>
              </p:cNvSpPr>
              <p:nvPr>
                <p:ph type="sldImg"/>
              </p:nvPr>
            </p:nvSpPr>
            <p:spPr>
              <a:xfrm>
                <a:off x="685800" y="1143000"/>
                <a:ext cx="5487988" cy="3087688"/>
              </a:xfrm>
              <a:prstGeom prst="rect">
                <a:avLst/>
              </a:prstGeom>
              <a:ln w="12700" cap="flat" cmpd="sng">
                <a:solidFill>
                  <a:srgbClr val="000000">
                    <a:alpha val="100000"/>
                  </a:srgbClr>
                </a:solidFill>
                <a:prstDash val="solid"/>
              </a:ln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ctr" defTabSz="5080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3" name="Rect 0"/>
              <p:cNvSpPr txBox="1">
                <a:spLocks noGrp="1"/>
              </p:cNvSpPr>
              <p:nvPr>
                <p:ph type="body"/>
              </p:nvPr>
            </p:nvSpPr>
            <p:spPr>
              <a:xfrm>
                <a:off x="685800" y="4400550"/>
                <a:ext cx="5487670" cy="360172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t">
                <a:noAutofit/>
              </a:bodyPr>
              <a:lstStyle/>
              <a:p>
                <a:pPr marL="0" indent="0" algn="l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/>
              </a:p>
            </p:txBody>
          </p:sp>
          <p:sp>
            <p:nvSpPr>
              <p:cNvPr id="4" name="Rect 0"/>
              <p:cNvSpPr txBox="1">
                <a:spLocks noGrp="1"/>
              </p:cNvSpPr>
              <p:nvPr>
                <p:ph type="sldNum"/>
              </p:nvPr>
            </p:nvSpPr>
            <p:spPr>
              <a:xfrm>
                <a:off x="3884930" y="8685530"/>
                <a:ext cx="2973070" cy="459740"/>
              </a:xfrm>
              <a:prstGeom prst="rect">
                <a:avLst/>
              </a:prstGeom>
              <a:noFill/>
            </p:spPr>
            <p:txBody>
              <a:bodyPr vert="horz" wrap="square" lIns="76200" tIns="76200" rIns="76200" bIns="76200" numCol="1" anchor="b">
                <a:noAutofit/>
              </a:bodyPr>
              <a:lstStyle/>
              <a:p>
                <a:pPr marL="0" indent="0" algn="r" defTabSz="5080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fld id="{B9320F77-B9A0-41C5-862A-B4B631284C64}" type="slidenum">
                  <a:rPr lang="en-US" altLang="ko-KR" sz="1200" b="0" strike="noStrike" cap="none">
                    <a:latin typeface="맑은 고딕" charset="0"/>
                    <a:ea typeface="맑은 고딕" charset="0"/>
                  </a:rPr>
                  <a:t>9</a:t>
                </a:fld>
                <a:endParaRPr lang="en-US" altLang="ko-KR" sz="1200" b="0" strike="noStrike" cap="none">
                  <a:latin typeface="맑은 고딕" charset="0"/>
                  <a:ea typeface="맑은 고딕" charset="0"/>
                </a:endParaRPr>
              </a:p>
            </p:txBody>
          </p:sp>
        </p:spTree>
      </p:cSld>
      <p:clrMapOvr>
        <a:masterClrMapping/>
      </p:clrMapOvr>
    </p:notes>
  </mc:Choice>
  <mc:Fallback xmlns:p14="http://schemas.microsoft.com/office/powerpoint/2010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>
    <p:transition spd="slow"/>
  </mc:Fallback>
</mc:AlternateConten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ctrTitle"/>
          </p:nvPr>
        </p:nvSpPr>
        <p:spPr>
          <a:xfrm>
            <a:off x="914400" y="2131060"/>
            <a:ext cx="10363835" cy="147193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5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부제목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5035" cy="175577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32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5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세로 텍스트 개체 틀 2"/>
          <p:cNvSpPr txBox="1"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3435" cy="4526915"/>
          </a:xfrm>
          <a:prstGeom prst="rect">
            <a:avLst/>
          </a:prstGeom>
        </p:spPr>
        <p:txBody>
          <a:bodyPr vert="eaVert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 txBox="1">
            <a:spLocks noGrp="1"/>
          </p:cNvSpPr>
          <p:nvPr>
            <p:ph type="title" orient="vert"/>
          </p:nvPr>
        </p:nvSpPr>
        <p:spPr>
          <a:xfrm>
            <a:off x="8839200" y="274320"/>
            <a:ext cx="2743835" cy="5852795"/>
          </a:xfrm>
          <a:prstGeom prst="rect">
            <a:avLst/>
          </a:prstGeom>
        </p:spPr>
        <p:txBody>
          <a:bodyPr vert="eaVert" wrap="square" lIns="91440" tIns="45720" rIns="91440" bIns="45720" anchor="ctr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5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세로 텍스트 개체 틀 2"/>
          <p:cNvSpPr txBox="1">
            <a:spLocks noGrp="1"/>
          </p:cNvSpPr>
          <p:nvPr>
            <p:ph type="body" orient="vert" idx="1"/>
          </p:nvPr>
        </p:nvSpPr>
        <p:spPr>
          <a:xfrm>
            <a:off x="609600" y="274320"/>
            <a:ext cx="8034655" cy="5852795"/>
          </a:xfrm>
          <a:prstGeom prst="rect">
            <a:avLst/>
          </a:prstGeom>
        </p:spPr>
        <p:txBody>
          <a:bodyPr vert="eaVert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835" cy="147002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부제목 2"/>
          <p:cNvSpPr txBox="1">
            <a:spLocks noGrp="1"/>
          </p:cNvSpPr>
          <p:nvPr>
            <p:ph type="subTitle"/>
          </p:nvPr>
        </p:nvSpPr>
        <p:spPr>
          <a:xfrm>
            <a:off x="1828800" y="3886200"/>
            <a:ext cx="8535035" cy="175323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Tx/>
              <a:buNone/>
            </a:pPr>
            <a:r>
              <a:rPr lang="en-US" altLang="ko-KR" sz="3200" b="0" strike="noStrike" cap="none" dirty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3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날짜 개체 틀 3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955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내용 개체 틀 2"/>
          <p:cNvSpPr txBox="1">
            <a:spLocks noGrp="1"/>
          </p:cNvSpPr>
          <p:nvPr>
            <p:ph/>
          </p:nvPr>
        </p:nvSpPr>
        <p:spPr>
          <a:xfrm>
            <a:off x="609600" y="1600200"/>
            <a:ext cx="10973435" cy="45269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32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32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8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8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4" name="날짜 개체 틀 3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963295" y="4406900"/>
            <a:ext cx="10363835" cy="136207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strike="noStrike" cap="all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000" b="1" strike="noStrike" cap="all" dirty="0">
              <a:latin typeface="맑은 고딕" charset="0"/>
              <a:ea typeface="맑은 고딕" charset="0"/>
            </a:endParaRP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/>
          </p:nvPr>
        </p:nvSpPr>
        <p:spPr>
          <a:xfrm>
            <a:off x="963295" y="2907030"/>
            <a:ext cx="10363835" cy="1500505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0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날짜 개체 틀 3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955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내용 개체 틀 2"/>
          <p:cNvSpPr txBox="1">
            <a:spLocks noGrp="1"/>
          </p:cNvSpPr>
          <p:nvPr>
            <p:ph/>
          </p:nvPr>
        </p:nvSpPr>
        <p:spPr>
          <a:xfrm>
            <a:off x="609600" y="1600200"/>
            <a:ext cx="5385435" cy="45269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8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18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18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18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4" name="내용 개체 틀 3"/>
          <p:cNvSpPr txBox="1">
            <a:spLocks noGrp="1"/>
          </p:cNvSpPr>
          <p:nvPr>
            <p:ph/>
          </p:nvPr>
        </p:nvSpPr>
        <p:spPr>
          <a:xfrm>
            <a:off x="6197600" y="1600200"/>
            <a:ext cx="5385435" cy="45269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8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18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18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18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슬라이드 번호 개체 틀 6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955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/>
          </p:nvPr>
        </p:nvSpPr>
        <p:spPr>
          <a:xfrm>
            <a:off x="608965" y="1535430"/>
            <a:ext cx="5387975" cy="639445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400" b="1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4" name="내용 개체 틀 3"/>
          <p:cNvSpPr txBox="1">
            <a:spLocks noGrp="1"/>
          </p:cNvSpPr>
          <p:nvPr>
            <p:ph/>
          </p:nvPr>
        </p:nvSpPr>
        <p:spPr>
          <a:xfrm>
            <a:off x="608965" y="2174875"/>
            <a:ext cx="5387975" cy="395160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18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18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16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16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16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5" name="텍스트 개체 틀 4"/>
          <p:cNvSpPr txBox="1">
            <a:spLocks noGrp="1"/>
          </p:cNvSpPr>
          <p:nvPr>
            <p:ph type="body"/>
          </p:nvPr>
        </p:nvSpPr>
        <p:spPr>
          <a:xfrm>
            <a:off x="6193155" y="1535430"/>
            <a:ext cx="5389245" cy="639445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400" b="1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6" name="내용 개체 틀 5"/>
          <p:cNvSpPr txBox="1">
            <a:spLocks noGrp="1"/>
          </p:cNvSpPr>
          <p:nvPr>
            <p:ph/>
          </p:nvPr>
        </p:nvSpPr>
        <p:spPr>
          <a:xfrm>
            <a:off x="6193155" y="2174875"/>
            <a:ext cx="5389245" cy="395160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18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18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16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16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16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7" name="날짜 개체 틀 6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바닥글 개체 틀 7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9" name="슬라이드 번호 개체 틀 8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955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날짜 개체 틀 2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바닥글 개체 틀 3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슬라이드 번호 개체 틀 4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바닥글 개체 틀 2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295" cy="1162685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2000" b="1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내용 개체 틀 2"/>
          <p:cNvSpPr txBox="1">
            <a:spLocks noGrp="1"/>
          </p:cNvSpPr>
          <p:nvPr>
            <p:ph/>
          </p:nvPr>
        </p:nvSpPr>
        <p:spPr>
          <a:xfrm>
            <a:off x="4766945" y="273050"/>
            <a:ext cx="6815455" cy="585406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32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32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8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8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4" name="텍스트 개체 틀 3"/>
          <p:cNvSpPr txBox="1">
            <a:spLocks noGrp="1"/>
          </p:cNvSpPr>
          <p:nvPr>
            <p:ph type="body"/>
          </p:nvPr>
        </p:nvSpPr>
        <p:spPr>
          <a:xfrm>
            <a:off x="609600" y="1435100"/>
            <a:ext cx="4011295" cy="46920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1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슬라이드 번호 개체 틀 6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5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내용 개체 틀 2"/>
          <p:cNvSpPr txBox="1">
            <a:spLocks noGrp="1"/>
          </p:cNvSpPr>
          <p:nvPr>
            <p:ph idx="1"/>
          </p:nvPr>
        </p:nvSpPr>
        <p:spPr>
          <a:xfrm>
            <a:off x="609600" y="1600200"/>
            <a:ext cx="10973435" cy="45269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2390140" y="4800600"/>
            <a:ext cx="7315835" cy="567055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2000" b="1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그림 개체 틀 2"/>
          <p:cNvSpPr txBox="1">
            <a:spLocks noGrp="1"/>
          </p:cNvSpPr>
          <p:nvPr>
            <p:ph type="pic"/>
          </p:nvPr>
        </p:nvSpPr>
        <p:spPr>
          <a:xfrm>
            <a:off x="2390140" y="612775"/>
            <a:ext cx="7315835" cy="411543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Tx/>
              <a:buNone/>
            </a:pP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4" name="텍스트 개체 틀 3"/>
          <p:cNvSpPr txBox="1">
            <a:spLocks noGrp="1"/>
          </p:cNvSpPr>
          <p:nvPr>
            <p:ph type="body"/>
          </p:nvPr>
        </p:nvSpPr>
        <p:spPr>
          <a:xfrm>
            <a:off x="2390140" y="5367655"/>
            <a:ext cx="7315835" cy="80454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1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슬라이드 번호 개체 틀 6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955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세로 텍스트 개체 틀 2"/>
          <p:cNvSpPr txBox="1">
            <a:spLocks noGrp="1"/>
          </p:cNvSpPr>
          <p:nvPr>
            <p:ph type="body" orient="vert"/>
          </p:nvPr>
        </p:nvSpPr>
        <p:spPr>
          <a:xfrm>
            <a:off x="609600" y="1600200"/>
            <a:ext cx="10973435" cy="4526915"/>
          </a:xfrm>
          <a:prstGeom prst="rect">
            <a:avLst/>
          </a:prstGeom>
        </p:spPr>
        <p:txBody>
          <a:bodyPr vert="eaVert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32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32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8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8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4" name="날짜 개체 틀 3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 txBox="1">
            <a:spLocks noGrp="1"/>
          </p:cNvSpPr>
          <p:nvPr>
            <p:ph type="title" orient="vert"/>
          </p:nvPr>
        </p:nvSpPr>
        <p:spPr>
          <a:xfrm>
            <a:off x="8839200" y="274955"/>
            <a:ext cx="2743835" cy="5851525"/>
          </a:xfrm>
          <a:prstGeom prst="rect">
            <a:avLst/>
          </a:prstGeom>
        </p:spPr>
        <p:txBody>
          <a:bodyPr vert="eaVert" wrap="square" lIns="91440" tIns="45720" rIns="91440" bIns="45720" anchor="ctr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세로 텍스트 개체 틀 2"/>
          <p:cNvSpPr txBox="1">
            <a:spLocks noGrp="1"/>
          </p:cNvSpPr>
          <p:nvPr>
            <p:ph type="body" orient="vert"/>
          </p:nvPr>
        </p:nvSpPr>
        <p:spPr>
          <a:xfrm>
            <a:off x="609600" y="274955"/>
            <a:ext cx="8027035" cy="5851525"/>
          </a:xfrm>
          <a:prstGeom prst="rect">
            <a:avLst/>
          </a:prstGeom>
        </p:spPr>
        <p:txBody>
          <a:bodyPr vert="eaVert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32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32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8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8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4" name="날짜 개체 틀 3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963295" y="2908300"/>
            <a:ext cx="10363200" cy="1499235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33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533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 idx="1"/>
          </p:nvPr>
        </p:nvSpPr>
        <p:spPr>
          <a:xfrm>
            <a:off x="963295" y="4406900"/>
            <a:ext cx="10363200" cy="136334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6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26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5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내용 개체 틀 2"/>
          <p:cNvSpPr txBox="1">
            <a:spLocks noGrp="1"/>
          </p:cNvSpPr>
          <p:nvPr>
            <p:ph idx="1"/>
          </p:nvPr>
        </p:nvSpPr>
        <p:spPr>
          <a:xfrm>
            <a:off x="609600" y="1600200"/>
            <a:ext cx="5389880" cy="45269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내용 개체 틀 3"/>
          <p:cNvSpPr txBox="1">
            <a:spLocks noGrp="1"/>
          </p:cNvSpPr>
          <p:nvPr>
            <p:ph idx="2"/>
          </p:nvPr>
        </p:nvSpPr>
        <p:spPr>
          <a:xfrm>
            <a:off x="6193155" y="1600200"/>
            <a:ext cx="5389880" cy="45269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슬라이드 번호 개체 틀 4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날짜 개체 틀 5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바닥글 개체 틀 6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5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 idx="1"/>
          </p:nvPr>
        </p:nvSpPr>
        <p:spPr>
          <a:xfrm>
            <a:off x="609600" y="1536700"/>
            <a:ext cx="5389880" cy="640715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32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텍스트 개체 틀 3"/>
          <p:cNvSpPr txBox="1">
            <a:spLocks noGrp="1"/>
          </p:cNvSpPr>
          <p:nvPr>
            <p:ph type="body" idx="2"/>
          </p:nvPr>
        </p:nvSpPr>
        <p:spPr>
          <a:xfrm>
            <a:off x="6193155" y="1536700"/>
            <a:ext cx="5389880" cy="640715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32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내용 개체 틀 4"/>
          <p:cNvSpPr txBox="1">
            <a:spLocks noGrp="1"/>
          </p:cNvSpPr>
          <p:nvPr>
            <p:ph idx="3"/>
          </p:nvPr>
        </p:nvSpPr>
        <p:spPr>
          <a:xfrm>
            <a:off x="609600" y="2176780"/>
            <a:ext cx="5389880" cy="395033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내용 개체 틀 5"/>
          <p:cNvSpPr txBox="1">
            <a:spLocks noGrp="1"/>
          </p:cNvSpPr>
          <p:nvPr>
            <p:ph idx="4"/>
          </p:nvPr>
        </p:nvSpPr>
        <p:spPr>
          <a:xfrm>
            <a:off x="6193155" y="2176780"/>
            <a:ext cx="5389880" cy="395033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슬라이드 번호 개체 틀 6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날짜 개체 틀 7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9" name="바닥글 개체 틀 8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5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슬라이드 번호 개체 틀 2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날짜 개체 틀 3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날짜 개체 틀 2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바닥글 개체 틀 3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4011930" cy="116205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6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26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내용 개체 틀 2"/>
          <p:cNvSpPr txBox="1">
            <a:spLocks noGrp="1"/>
          </p:cNvSpPr>
          <p:nvPr>
            <p:ph idx="1"/>
          </p:nvPr>
        </p:nvSpPr>
        <p:spPr>
          <a:xfrm>
            <a:off x="4767580" y="457200"/>
            <a:ext cx="6815455" cy="548703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텍스트 개체 틀 3"/>
          <p:cNvSpPr txBox="1">
            <a:spLocks noGrp="1"/>
          </p:cNvSpPr>
          <p:nvPr>
            <p:ph type="body" idx="2"/>
          </p:nvPr>
        </p:nvSpPr>
        <p:spPr>
          <a:xfrm>
            <a:off x="609600" y="1435735"/>
            <a:ext cx="4011930" cy="469138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1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슬라이드 번호 개체 틀 4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날짜 개체 틀 5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바닥글 개체 틀 6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4011930" cy="116205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6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26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 idx="1"/>
          </p:nvPr>
        </p:nvSpPr>
        <p:spPr>
          <a:xfrm>
            <a:off x="609600" y="1435735"/>
            <a:ext cx="4011930" cy="469138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부제목 스타일 편집</a:t>
            </a:r>
            <a:endParaRPr lang="ko-KR" altLang="en-US" sz="1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그림 개체 틀 3"/>
          <p:cNvSpPr txBox="1">
            <a:spLocks noGrp="1"/>
          </p:cNvSpPr>
          <p:nvPr>
            <p:ph type="pic" idx="2"/>
          </p:nvPr>
        </p:nvSpPr>
        <p:spPr>
          <a:xfrm>
            <a:off x="4767580" y="457200"/>
            <a:ext cx="6815455" cy="548703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그림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슬라이드 번호 개체 틀 4"/>
          <p:cNvSpPr txBox="1">
            <a:spLocks noGrp="1"/>
          </p:cNvSpPr>
          <p:nvPr>
            <p:ph type="sldNum" idx="12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날짜 개체 틀 5"/>
          <p:cNvSpPr txBox="1">
            <a:spLocks noGrp="1"/>
          </p:cNvSpPr>
          <p:nvPr>
            <p:ph type="dt" idx="10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바닥글 개체 틀 6"/>
          <p:cNvSpPr txBox="1">
            <a:spLocks noGrp="1"/>
          </p:cNvSpPr>
          <p:nvPr>
            <p:ph type="ftr" idx="11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865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5865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3435" cy="45269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2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6858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4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둘째 수준</a:t>
            </a:r>
            <a:endParaRPr lang="ko-KR" altLang="en-US" sz="24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1430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20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셋째 수준</a:t>
            </a:r>
            <a:endParaRPr lang="ko-KR" altLang="en-US" sz="20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16002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8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넷째 수준</a:t>
            </a:r>
            <a:endParaRPr lang="ko-KR" altLang="en-US" sz="18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2057400" indent="-228600" algn="l" defTabSz="508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맑은 고딕"/>
              <a:buChar char="•"/>
            </a:pPr>
            <a:r>
              <a:rPr lang="en-US" altLang="ko-KR" sz="1600" b="0" strike="noStrike" cap="none" dirty="0">
                <a:solidFill>
                  <a:schemeClr val="tx1"/>
                </a:solidFill>
                <a:latin typeface="맑은 고딕" charset="0"/>
                <a:ea typeface="맑은 고딕" charset="0"/>
              </a:rPr>
              <a:t>다섯째 수준</a:t>
            </a:r>
            <a:endParaRPr lang="ko-KR" altLang="en-US" sz="1600" b="0" strike="noStrike" cap="none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idx="4"/>
          </p:nvPr>
        </p:nvSpPr>
        <p:spPr>
          <a:xfrm>
            <a:off x="91440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8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5" name="날짜 개체 틀 4"/>
          <p:cNvSpPr txBox="1">
            <a:spLocks noGrp="1"/>
          </p:cNvSpPr>
          <p:nvPr>
            <p:ph type="dt" idx="2"/>
          </p:nvPr>
        </p:nvSpPr>
        <p:spPr>
          <a:xfrm>
            <a:off x="609600" y="6263640"/>
            <a:ext cx="24390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 b="0" strike="noStrike" cap="none" dirty="0" smtClean="0">
                <a:solidFill>
                  <a:srgbClr val="898989"/>
                </a:solidFill>
                <a:latin typeface="맑은 고딕" charset="0"/>
                <a:ea typeface="맑은 고딕" charset="0"/>
              </a:rPr>
              <a:t>12/08/2021</a:t>
            </a:fld>
            <a:endParaRPr lang="ko-KR" altLang="en-US" sz="18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idx="3"/>
          </p:nvPr>
        </p:nvSpPr>
        <p:spPr>
          <a:xfrm>
            <a:off x="4267200" y="6263640"/>
            <a:ext cx="3658235" cy="4578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</p:sldLayoutIdLst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hf ftr="0" dt="0"/>
  <p:txStyles>
    <p:titleStyle>
      <a:lvl1pPr marL="0" indent="0" algn="ctr" defTabSz="914400" latinLnBrk="1">
        <a:buNone/>
        <a:defRPr lang="ko-KR" sz="4400" baseline="0" smtClean="0">
          <a:solidFill>
            <a:srgbClr val="000000"/>
          </a:solidFill>
          <a:latin typeface="±¼¸²"/>
          <a:ea typeface="±¼¸²"/>
        </a:defRPr>
      </a:lvl1pPr>
    </p:titleStyle>
    <p:bodyStyle>
      <a:lvl1pPr marL="342900" indent="-342900" algn="l" defTabSz="914400" latinLnBrk="1">
        <a:spcBef>
          <a:spcPct val="20000"/>
        </a:spcBef>
        <a:buFont typeface="±¼¸²"/>
        <a:buChar char="•"/>
        <a:defRPr lang="ko-KR" sz="2800" baseline="0" smtClean="0">
          <a:solidFill>
            <a:srgbClr val="000000"/>
          </a:solidFill>
          <a:latin typeface="±¼¸²"/>
          <a:ea typeface="±¼¸²"/>
        </a:defRPr>
      </a:lvl1pPr>
      <a:lvl2pPr marL="742950" lvl="1" indent="-285750" defTabSz="914400" latinLnBrk="1">
        <a:buChar char="-"/>
        <a:defRPr lang="ko-KR" sz="2400" smtClean="0"/>
      </a:lvl2pPr>
      <a:lvl3pPr marL="1143000" lvl="2" indent="-228600" defTabSz="914400" latinLnBrk="1">
        <a:buChar char="●"/>
        <a:defRPr lang="ko-KR" sz="2000" smtClean="0"/>
      </a:lvl3pPr>
      <a:lvl4pPr marL="1600200" lvl="3" indent="-228600" defTabSz="914400" latinLnBrk="1">
        <a:buChar char="-"/>
        <a:defRPr lang="ko-KR" sz="1800" smtClean="0"/>
      </a:lvl4pPr>
      <a:lvl5pPr marL="2057400" lvl="4" indent="-228600" defTabSz="914400" latinLnBrk="1">
        <a:buChar char="»"/>
        <a:defRPr lang="ko-KR" sz="1800" smtClean="0"/>
      </a:lvl5pPr>
    </p:bodyStyle>
    <p:otherStyle>
      <a:lvl1pPr marL="0" indent="0" algn="l" defTabSz="914400" latinLnBrk="1">
        <a:buNone/>
        <a:defRPr lang="ko-KR" sz="1800" baseline="0" smtClean="0">
          <a:solidFill>
            <a:srgbClr val="000000"/>
          </a:solidFill>
          <a:latin typeface="±¼¸²"/>
          <a:ea typeface="±¼¸²"/>
        </a:defRPr>
      </a:lvl1pPr>
      <a:lvl2pPr marL="457200" lvl="1" indent="0" defTabSz="914400" latinLnBrk="1">
        <a:defRPr lang="ko-KR" smtClean="0"/>
      </a:lvl2pPr>
      <a:lvl3pPr marL="914400" lvl="2" indent="0" defTabSz="914400" latinLnBrk="1">
        <a:defRPr lang="ko-KR" smtClean="0"/>
      </a:lvl3pPr>
      <a:lvl4pPr marL="1371600" lvl="3" indent="0" defTabSz="914400" latinLnBrk="1">
        <a:defRPr lang="ko-KR" smtClean="0"/>
      </a:lvl4pPr>
      <a:lvl5pPr marL="1828800" lvl="4" indent="0" defTabSz="914400" latinLnBrk="1">
        <a:defRPr lang="ko-KR" smtClean="0"/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609600" y="274955"/>
            <a:ext cx="10973435" cy="114363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>
                <a:latin typeface="맑은 고딕" charset="0"/>
                <a:ea typeface="맑은 고딕" charset="0"/>
              </a:rPr>
              <a:t>마스터 제목 스타일 편집</a:t>
            </a:r>
            <a:endParaRPr lang="ko-KR" altLang="en-US" sz="44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/>
          </p:nvPr>
        </p:nvSpPr>
        <p:spPr>
          <a:xfrm>
            <a:off x="609600" y="1600200"/>
            <a:ext cx="10973435" cy="4526915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3200" b="0" strike="noStrike" cap="none" dirty="0">
                <a:latin typeface="맑은 고딕" charset="0"/>
                <a:ea typeface="맑은 고딕" charset="0"/>
              </a:rPr>
              <a:t>마스터 텍스트 스타일을 편집합니다</a:t>
            </a:r>
            <a:endParaRPr lang="ko-KR" altLang="en-US" sz="3200" b="0" strike="noStrike" cap="none" dirty="0">
              <a:latin typeface="맑은 고딕" charset="0"/>
              <a:ea typeface="맑은 고딕" charset="0"/>
            </a:endParaRPr>
          </a:p>
          <a:p>
            <a:pPr marL="742950" indent="-285750" algn="l" defTabSz="91440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800" b="0" strike="noStrike" cap="none" dirty="0">
                <a:latin typeface="맑은 고딕" charset="0"/>
                <a:ea typeface="맑은 고딕" charset="0"/>
              </a:rPr>
              <a:t>둘째 수준</a:t>
            </a:r>
            <a:endParaRPr lang="ko-KR" altLang="en-US" sz="2800" b="0" strike="noStrike" cap="none" dirty="0">
              <a:latin typeface="맑은 고딕" charset="0"/>
              <a:ea typeface="맑은 고딕" charset="0"/>
            </a:endParaRPr>
          </a:p>
          <a:p>
            <a:pPr marL="1143000" indent="-228600" algn="l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b="0" strike="noStrike" cap="none" dirty="0">
                <a:latin typeface="맑은 고딕" charset="0"/>
                <a:ea typeface="맑은 고딕" charset="0"/>
              </a:rPr>
              <a:t>셋째 수준</a:t>
            </a:r>
            <a:endParaRPr lang="ko-KR" altLang="en-US" sz="2400" b="0" strike="noStrike" cap="none" dirty="0">
              <a:latin typeface="맑은 고딕" charset="0"/>
              <a:ea typeface="맑은 고딕" charset="0"/>
            </a:endParaRPr>
          </a:p>
          <a:p>
            <a:pPr marL="16002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넷째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  <a:p>
            <a:pPr marL="2057400" indent="-228600" algn="l" defTabSz="91440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2000" b="0" strike="noStrike" cap="none" dirty="0">
                <a:latin typeface="맑은 고딕" charset="0"/>
                <a:ea typeface="맑은 고딕" charset="0"/>
              </a:rPr>
              <a:t>다섯째 수준</a:t>
            </a:r>
            <a:endParaRPr lang="ko-KR" altLang="en-US" sz="2000" b="0" strike="noStrike" cap="none" dirty="0">
              <a:latin typeface="맑은 고딕" charset="0"/>
              <a:ea typeface="맑은 고딕" charset="0"/>
            </a:endParaRPr>
          </a:p>
        </p:txBody>
      </p:sp>
      <p:sp>
        <p:nvSpPr>
          <p:cNvPr id="4" name="날짜 개체 틀 3"/>
          <p:cNvSpPr txBox="1">
            <a:spLocks noGrp="1"/>
          </p:cNvSpPr>
          <p:nvPr>
            <p:ph type="dt"/>
          </p:nvPr>
        </p:nvSpPr>
        <p:spPr>
          <a:xfrm>
            <a:off x="609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ko-KR" altLang="en-US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2021-08-12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/>
          </p:nvPr>
        </p:nvSpPr>
        <p:spPr>
          <a:xfrm>
            <a:off x="4165600" y="6356350"/>
            <a:ext cx="3861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/>
          </p:nvPr>
        </p:nvSpPr>
        <p:spPr>
          <a:xfrm>
            <a:off x="8737600" y="6356350"/>
            <a:ext cx="2845435" cy="36512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‹#›</a:t>
            </a:fld>
            <a:endParaRPr lang="ko-KR" altLang="en-US" sz="1200" b="0" strike="noStrike" cap="none" dirty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marL="0" indent="0" algn="ctr" defTabSz="914400" latinLnBrk="1">
        <a:buNone/>
        <a:defRPr lang="ko-KR" sz="4400" baseline="0" smtClean="0">
          <a:solidFill>
            <a:srgbClr val="000000"/>
          </a:solidFill>
          <a:latin typeface="±¼¸²"/>
          <a:ea typeface="±¼¸²"/>
        </a:defRPr>
      </a:lvl1pPr>
    </p:titleStyle>
    <p:bodyStyle>
      <a:lvl1pPr marL="342900" indent="-342900" algn="l" defTabSz="914400" latinLnBrk="1">
        <a:spcBef>
          <a:spcPct val="20000"/>
        </a:spcBef>
        <a:buFont typeface="±¼¸²"/>
        <a:buChar char="•"/>
        <a:defRPr lang="ko-KR" sz="2800" baseline="0" smtClean="0">
          <a:solidFill>
            <a:srgbClr val="000000"/>
          </a:solidFill>
          <a:latin typeface="±¼¸²"/>
          <a:ea typeface="±¼¸²"/>
        </a:defRPr>
      </a:lvl1pPr>
      <a:lvl2pPr marL="742950" lvl="1" indent="-285750" defTabSz="914400" latinLnBrk="1">
        <a:buChar char="-"/>
        <a:defRPr lang="ko-KR" sz="2400" smtClean="0"/>
      </a:lvl2pPr>
      <a:lvl3pPr marL="1143000" lvl="2" indent="-228600" defTabSz="914400" latinLnBrk="1">
        <a:buChar char="●"/>
        <a:defRPr lang="ko-KR" sz="2000" smtClean="0"/>
      </a:lvl3pPr>
      <a:lvl4pPr marL="1600200" lvl="3" indent="-228600" defTabSz="914400" latinLnBrk="1">
        <a:buChar char="-"/>
        <a:defRPr lang="ko-KR" sz="1800" smtClean="0"/>
      </a:lvl4pPr>
      <a:lvl5pPr marL="2057400" lvl="4" indent="-228600" defTabSz="914400" latinLnBrk="1">
        <a:buChar char="»"/>
        <a:defRPr lang="ko-KR" sz="1800" smtClean="0"/>
      </a:lvl5pPr>
    </p:bodyStyle>
    <p:otherStyle>
      <a:lvl1pPr marL="0" indent="0" algn="l" defTabSz="914400" latinLnBrk="1">
        <a:buNone/>
        <a:defRPr lang="ko-KR" sz="1800" baseline="0" smtClean="0">
          <a:solidFill>
            <a:srgbClr val="000000"/>
          </a:solidFill>
          <a:latin typeface="±¼¸²"/>
          <a:ea typeface="±¼¸²"/>
        </a:defRPr>
      </a:lvl1pPr>
      <a:lvl2pPr marL="457200" lvl="1" indent="0" defTabSz="914400" latinLnBrk="1">
        <a:defRPr lang="ko-KR" smtClean="0"/>
      </a:lvl2pPr>
      <a:lvl3pPr marL="914400" lvl="2" indent="0" defTabSz="914400" latinLnBrk="1">
        <a:defRPr lang="ko-KR" smtClean="0"/>
      </a:lvl3pPr>
      <a:lvl4pPr marL="1371600" lvl="3" indent="0" defTabSz="914400" latinLnBrk="1">
        <a:defRPr lang="ko-KR" smtClean="0"/>
      </a:lvl4pPr>
      <a:lvl5pPr marL="1828800" lvl="4" indent="0" defTabSz="914400" latinLnBrk="1">
        <a:defRPr lang="ko-KR" smtClean="0"/>
      </a:lvl5pPr>
    </p:otherStyle>
  </p:txStyles>
</p:sldMaster>
</file>

<file path=ppt/slides/_rels/slide1.xml.rels><?xml version="1.0" encoding="UTF-8"?>
<Relationships xmlns="http://schemas.openxmlformats.org/package/2006/relationships"><Relationship Id="rId3" Type="http://schemas.openxmlformats.org/officeDocument/2006/relationships/image" Target="../media/image1.png"></Relationship><Relationship Id="rId2" Type="http://schemas.openxmlformats.org/officeDocument/2006/relationships/notesSlide" Target="../notesSlides/notesSlide1.xml"></Relationship><Relationship Id="rId4" Type="http://schemas.openxmlformats.org/officeDocument/2006/relationships/image" Target="../media/image2.png"></Relationship><Relationship Id="rId5" Type="http://schemas.openxmlformats.org/officeDocument/2006/relationships/slideLayout" Target="../slideLayouts/slideLayout1.xml"></Relationship></Relationships>
</file>

<file path=ppt/slides/_rels/slide10.xml.rels><?xml version="1.0" encoding="UTF-8"?>
<Relationships xmlns="http://schemas.openxmlformats.org/package/2006/relationships"><Relationship Id="rId3" Type="http://schemas.openxmlformats.org/officeDocument/2006/relationships/image" Target="../media/image1.png"></Relationship><Relationship Id="rId2" Type="http://schemas.openxmlformats.org/officeDocument/2006/relationships/notesSlide" Target="../notesSlides/notesSlide10.xml"></Relationship><Relationship Id="rId6" Type="http://schemas.openxmlformats.org/officeDocument/2006/relationships/image" Target="../media/image22.png"></Relationship><Relationship Id="rId5" Type="http://schemas.openxmlformats.org/officeDocument/2006/relationships/image" Target="../media/image21.png"></Relationship><Relationship Id="rId4" Type="http://schemas.openxmlformats.org/officeDocument/2006/relationships/image" Target="../media/image4.png"></Relationship><Relationship Id="rId7" Type="http://schemas.openxmlformats.org/officeDocument/2006/relationships/image" Target="../media/fImage604187596521.png"></Relationship><Relationship Id="rId8" Type="http://schemas.openxmlformats.org/officeDocument/2006/relationships/slideLayout" Target="../slideLayouts/slideLayout1.xml"></Relationship></Relationships>
</file>

<file path=ppt/slides/_rels/slide11.xml.rels><?xml version="1.0" encoding="UTF-8"?>
<Relationships xmlns="http://schemas.openxmlformats.org/package/2006/relationships"><Relationship Id="rId3" Type="http://schemas.openxmlformats.org/officeDocument/2006/relationships/image" Target="../media/image1.png"></Relationship><Relationship Id="rId2" Type="http://schemas.openxmlformats.org/officeDocument/2006/relationships/notesSlide" Target="../notesSlides/notesSlide11.xml"></Relationship><Relationship Id="rId4" Type="http://schemas.openxmlformats.org/officeDocument/2006/relationships/image" Target="../media/image2.png"></Relationship><Relationship Id="rId5" Type="http://schemas.openxmlformats.org/officeDocument/2006/relationships/slideLayout" Target="../slideLayouts/slideLayout1.xml"></Relationship></Relationships>
</file>

<file path=ppt/slides/_rels/slide12.xml.rels><?xml version="1.0" encoding="UTF-8"?>
<Relationships xmlns="http://schemas.openxmlformats.org/package/2006/relationships"><Relationship Id="rId3" Type="http://schemas.openxmlformats.org/officeDocument/2006/relationships/image" Target="../media/image4.png"></Relationship><Relationship Id="rId2" Type="http://schemas.openxmlformats.org/officeDocument/2006/relationships/notesSlide" Target="../notesSlides/notesSlide12.xml"></Relationship><Relationship Id="rId5" Type="http://schemas.openxmlformats.org/officeDocument/2006/relationships/image" Target="../media/image25.png"></Relationship><Relationship Id="rId4" Type="http://schemas.openxmlformats.org/officeDocument/2006/relationships/image" Target="../media/image24.png"></Relationship><Relationship Id="rId6" Type="http://schemas.openxmlformats.org/officeDocument/2006/relationships/slideLayout" Target="../slideLayouts/slideLayout1.xml"></Relationship></Relationships>
</file>

<file path=ppt/slides/_rels/slide13.xml.rels><?xml version="1.0" encoding="UTF-8"?>
<Relationships xmlns="http://schemas.openxmlformats.org/package/2006/relationships"><Relationship Id="rId3" Type="http://schemas.openxmlformats.org/officeDocument/2006/relationships/image" Target="../media/image4.png"></Relationship><Relationship Id="rId2" Type="http://schemas.openxmlformats.org/officeDocument/2006/relationships/notesSlide" Target="../notesSlides/notesSlide13.xml"></Relationship><Relationship Id="rId6" Type="http://schemas.openxmlformats.org/officeDocument/2006/relationships/image" Target="../media/image29.jpeg"></Relationship><Relationship Id="rId5" Type="http://schemas.openxmlformats.org/officeDocument/2006/relationships/image" Target="../media/image28.jpeg"></Relationship><Relationship Id="rId4" Type="http://schemas.openxmlformats.org/officeDocument/2006/relationships/image" Target="../media/image24.png"></Relationship><Relationship Id="rId7" Type="http://schemas.openxmlformats.org/officeDocument/2006/relationships/slideLayout" Target="../slideLayouts/slideLayout1.xml"></Relationship></Relationships>
</file>

<file path=ppt/slides/_rels/slide14.xml.rels><?xml version="1.0" encoding="UTF-8"?>
<Relationships xmlns="http://schemas.openxmlformats.org/package/2006/relationships"><Relationship Id="rId8" Type="http://schemas.openxmlformats.org/officeDocument/2006/relationships/image" Target="../media/image33.png"></Relationship><Relationship Id="rId3" Type="http://schemas.openxmlformats.org/officeDocument/2006/relationships/image" Target="../media/image4.png"></Relationship><Relationship Id="rId7" Type="http://schemas.openxmlformats.org/officeDocument/2006/relationships/image" Target="../media/image32.png"></Relationship><Relationship Id="rId2" Type="http://schemas.openxmlformats.org/officeDocument/2006/relationships/notesSlide" Target="../notesSlides/notesSlide14.xml"></Relationship><Relationship Id="rId6" Type="http://schemas.openxmlformats.org/officeDocument/2006/relationships/image" Target="../media/image31.png"></Relationship><Relationship Id="rId4" Type="http://schemas.openxmlformats.org/officeDocument/2006/relationships/image" Target="../media/image24.png"></Relationship><Relationship Id="rId9" Type="http://schemas.openxmlformats.org/officeDocument/2006/relationships/image" Target="../media/image38.jpeg"></Relationship><Relationship Id="rId10" Type="http://schemas.openxmlformats.org/officeDocument/2006/relationships/slideLayout" Target="../slideLayouts/slideLayout1.xml"></Relationship></Relationships>
</file>

<file path=ppt/slides/_rels/slide15.xml.rels><?xml version="1.0" encoding="UTF-8"?>
<Relationships xmlns="http://schemas.openxmlformats.org/package/2006/relationships"><Relationship Id="rId3" Type="http://schemas.openxmlformats.org/officeDocument/2006/relationships/image" Target="../media/image4.png"></Relationship><Relationship Id="rId2" Type="http://schemas.openxmlformats.org/officeDocument/2006/relationships/notesSlide" Target="../notesSlides/notesSlide15.xml"></Relationship><Relationship Id="rId6" Type="http://schemas.openxmlformats.org/officeDocument/2006/relationships/image" Target="../media/image43.png"></Relationship><Relationship Id="rId5" Type="http://schemas.openxmlformats.org/officeDocument/2006/relationships/image" Target="../media/image42.png"></Relationship><Relationship Id="rId4" Type="http://schemas.openxmlformats.org/officeDocument/2006/relationships/image" Target="../media/image24.png"></Relationship><Relationship Id="rId8" Type="http://schemas.openxmlformats.org/officeDocument/2006/relationships/image" Target="../media/fImage2477784241254.png"></Relationship><Relationship Id="rId9" Type="http://schemas.openxmlformats.org/officeDocument/2006/relationships/slideLayout" Target="../slideLayouts/slideLayout1.xml"></Relationship></Relationships>
</file>

<file path=ppt/slides/_rels/slide16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.xml"></Relationship><Relationship Id="rId2" Type="http://schemas.openxmlformats.org/officeDocument/2006/relationships/image" Target="../media/image4.png"></Relationship><Relationship Id="rId3" Type="http://schemas.openxmlformats.org/officeDocument/2006/relationships/image" Target="../media/image24.png"></Relationship><Relationship Id="rId4" Type="http://schemas.openxmlformats.org/officeDocument/2006/relationships/image" Target="../media/fImage324420578521.png"></Relationship><Relationship Id="rId5" Type="http://schemas.openxmlformats.org/officeDocument/2006/relationships/image" Target="../media/fImage7447305818396.png"></Relationship><Relationship Id="rId6" Type="http://schemas.openxmlformats.org/officeDocument/2006/relationships/notesSlide" Target="../notesSlides/notesSlide16.xml"></Relationship></Relationships>
</file>

<file path=ppt/slides/_rels/slide17.xml.rels><?xml version="1.0" encoding="UTF-8"?>
<Relationships xmlns="http://schemas.openxmlformats.org/package/2006/relationships"><Relationship Id="rId3" Type="http://schemas.openxmlformats.org/officeDocument/2006/relationships/image" Target="../media/image4.png"></Relationship><Relationship Id="rId2" Type="http://schemas.openxmlformats.org/officeDocument/2006/relationships/notesSlide" Target="../notesSlides/notesSlide17.xml"></Relationship><Relationship Id="rId6" Type="http://schemas.openxmlformats.org/officeDocument/2006/relationships/image" Target="../media/image46.png"></Relationship><Relationship Id="rId5" Type="http://schemas.openxmlformats.org/officeDocument/2006/relationships/image" Target="../media/image45.png"></Relationship><Relationship Id="rId4" Type="http://schemas.openxmlformats.org/officeDocument/2006/relationships/image" Target="../media/image24.png"></Relationship><Relationship Id="rId8" Type="http://schemas.openxmlformats.org/officeDocument/2006/relationships/image" Target="../media/image48.png"></Relationship><Relationship Id="rId9" Type="http://schemas.openxmlformats.org/officeDocument/2006/relationships/slideLayout" Target="../slideLayouts/slideLayout1.xml"></Relationship></Relationships>
</file>

<file path=ppt/slides/_rels/slide18.xml.rels><?xml version="1.0" encoding="UTF-8"?>
<Relationships xmlns="http://schemas.openxmlformats.org/package/2006/relationships"><Relationship Id="rId3" Type="http://schemas.openxmlformats.org/officeDocument/2006/relationships/image" Target="../media/image4.png"></Relationship><Relationship Id="rId2" Type="http://schemas.openxmlformats.org/officeDocument/2006/relationships/notesSlide" Target="../notesSlides/notesSlide18.xml"></Relationship><Relationship Id="rId5" Type="http://schemas.openxmlformats.org/officeDocument/2006/relationships/hyperlink" Target="https://www.youtube.com/watch?v=bS2Txf4Wj2o" TargetMode="External"></Relationship><Relationship Id="rId4" Type="http://schemas.openxmlformats.org/officeDocument/2006/relationships/image" Target="../media/image24.png"></Relationship><Relationship Id="rId7" Type="http://schemas.openxmlformats.org/officeDocument/2006/relationships/hyperlink" Target="https://www.youtube.com/watch?v=bS2Txf4Wj2o" TargetMode="External"></Relationship><Relationship Id="rId8" Type="http://schemas.openxmlformats.org/officeDocument/2006/relationships/hyperlink" Target="https://www.youtube.com/watch?v=bS2Txf4Wj2o" TargetMode="External"></Relationship><Relationship Id="rId9" Type="http://schemas.openxmlformats.org/officeDocument/2006/relationships/hyperlink" Target="https://www.youtube.com/watch?v=bS2Txf4Wj2o" TargetMode="External"></Relationship><Relationship Id="rId10" Type="http://schemas.openxmlformats.org/officeDocument/2006/relationships/image" Target="../media/fImage738884026264.png"></Relationship><Relationship Id="rId11" Type="http://schemas.openxmlformats.org/officeDocument/2006/relationships/video" Target="../media/media111813888.mp4"></Relationship><Relationship Id="rId12" Type="http://schemas.microsoft.com/office/2007/relationships/media" Target="../media/media111813888.mp4"></Relationship><Relationship Id="rId13" Type="http://schemas.openxmlformats.org/officeDocument/2006/relationships/slideLayout" Target="../slideLayouts/slideLayout1.xml"></Relationship></Relationships>
</file>

<file path=ppt/slides/_rels/slide19.xml.rels><?xml version="1.0" encoding="UTF-8"?>
<Relationships xmlns="http://schemas.openxmlformats.org/package/2006/relationships"><Relationship Id="rId3" Type="http://schemas.openxmlformats.org/officeDocument/2006/relationships/image" Target="../media/image55.png"></Relationship><Relationship Id="rId2" Type="http://schemas.openxmlformats.org/officeDocument/2006/relationships/notesSlide" Target="../notesSlides/notesSlide19.xml"></Relationship><Relationship Id="rId4" Type="http://schemas.openxmlformats.org/officeDocument/2006/relationships/image" Target="../media/image1.png"></Relationship><Relationship Id="rId5" Type="http://schemas.openxmlformats.org/officeDocument/2006/relationships/slideLayout" Target="../slideLayouts/slideLayout1.xml"></Relationship></Relationships>
</file>

<file path=ppt/slides/_rels/slide2.xml.rels><?xml version="1.0" encoding="UTF-8"?>
<Relationships xmlns="http://schemas.openxmlformats.org/package/2006/relationships"><Relationship Id="rId3" Type="http://schemas.openxmlformats.org/officeDocument/2006/relationships/image" Target="../media/image1.png"></Relationship><Relationship Id="rId2" Type="http://schemas.openxmlformats.org/officeDocument/2006/relationships/notesSlide" Target="../notesSlides/notesSlide2.xml"></Relationship><Relationship Id="rId5" Type="http://schemas.openxmlformats.org/officeDocument/2006/relationships/image" Target="../media/image4.png"></Relationship><Relationship Id="rId4" Type="http://schemas.openxmlformats.org/officeDocument/2006/relationships/image" Target="../media/image3.png"></Relationship><Relationship Id="rId6" Type="http://schemas.openxmlformats.org/officeDocument/2006/relationships/slideLayout" Target="../slideLayouts/slideLayout1.xml"></Relationship></Relationships>
</file>

<file path=ppt/slides/_rels/slide3.xml.rels><?xml version="1.0" encoding="UTF-8"?>
<Relationships xmlns="http://schemas.openxmlformats.org/package/2006/relationships"><Relationship Id="rId3" Type="http://schemas.openxmlformats.org/officeDocument/2006/relationships/image" Target="../media/image1.png"></Relationship><Relationship Id="rId7" Type="http://schemas.openxmlformats.org/officeDocument/2006/relationships/image" Target="../media/image4.png"></Relationship><Relationship Id="rId2" Type="http://schemas.openxmlformats.org/officeDocument/2006/relationships/notesSlide" Target="../notesSlides/notesSlide3.xml"></Relationship><Relationship Id="rId6" Type="http://schemas.openxmlformats.org/officeDocument/2006/relationships/image" Target="../media/image7.png"></Relationship><Relationship Id="rId5" Type="http://schemas.openxmlformats.org/officeDocument/2006/relationships/image" Target="../media/image6.png"></Relationship><Relationship Id="rId4" Type="http://schemas.openxmlformats.org/officeDocument/2006/relationships/image" Target="../media/image5.png"></Relationship><Relationship Id="rId8" Type="http://schemas.openxmlformats.org/officeDocument/2006/relationships/slideLayout" Target="../slideLayouts/slideLayout1.xml"></Relationship></Relationships>
</file>

<file path=ppt/slides/_rels/slide4.xml.rels><?xml version="1.0" encoding="UTF-8"?>
<Relationships xmlns="http://schemas.openxmlformats.org/package/2006/relationships"><Relationship Id="rId3" Type="http://schemas.openxmlformats.org/officeDocument/2006/relationships/image" Target="../media/image1.png"></Relationship><Relationship Id="rId2" Type="http://schemas.openxmlformats.org/officeDocument/2006/relationships/notesSlide" Target="../notesSlides/notesSlide4.xml"></Relationship><Relationship Id="rId4" Type="http://schemas.openxmlformats.org/officeDocument/2006/relationships/image" Target="../media/image4.png"></Relationship><Relationship Id="rId5" Type="http://schemas.openxmlformats.org/officeDocument/2006/relationships/slideLayout" Target="../slideLayouts/slideLayout1.xml"></Relationship></Relationships>
</file>

<file path=ppt/slides/_rels/slide5.xml.rels><?xml version="1.0" encoding="UTF-8"?>
<Relationships xmlns="http://schemas.openxmlformats.org/package/2006/relationships"><Relationship Id="rId3" Type="http://schemas.openxmlformats.org/officeDocument/2006/relationships/image" Target="../media/image1.png"></Relationship><Relationship Id="rId2" Type="http://schemas.openxmlformats.org/officeDocument/2006/relationships/notesSlide" Target="../notesSlides/notesSlide5.xml"></Relationship><Relationship Id="rId4" Type="http://schemas.openxmlformats.org/officeDocument/2006/relationships/image" Target="../media/image4.png"></Relationship><Relationship Id="rId5" Type="http://schemas.openxmlformats.org/officeDocument/2006/relationships/slideLayout" Target="../slideLayouts/slideLayout1.xml"></Relationship></Relationships>
</file>

<file path=ppt/slides/_rels/slide6.xml.rels><?xml version="1.0" encoding="UTF-8"?>
<Relationships xmlns="http://schemas.openxmlformats.org/package/2006/relationships"><Relationship Id="rId8" Type="http://schemas.openxmlformats.org/officeDocument/2006/relationships/image" Target="../media/image4.png"></Relationship><Relationship Id="rId3" Type="http://schemas.openxmlformats.org/officeDocument/2006/relationships/image" Target="../media/image1.png"></Relationship><Relationship Id="rId7" Type="http://schemas.openxmlformats.org/officeDocument/2006/relationships/image" Target="../media/image11.png"></Relationship><Relationship Id="rId2" Type="http://schemas.openxmlformats.org/officeDocument/2006/relationships/notesSlide" Target="../notesSlides/notesSlide6.xml"></Relationship><Relationship Id="rId6" Type="http://schemas.openxmlformats.org/officeDocument/2006/relationships/image" Target="../media/image10.png"></Relationship><Relationship Id="rId5" Type="http://schemas.openxmlformats.org/officeDocument/2006/relationships/image" Target="../media/image9.png"></Relationship><Relationship Id="rId4" Type="http://schemas.openxmlformats.org/officeDocument/2006/relationships/image" Target="../media/image8.png"></Relationship><Relationship Id="rId9" Type="http://schemas.openxmlformats.org/officeDocument/2006/relationships/slideLayout" Target="../slideLayouts/slideLayout1.xml"></Relationship></Relationships>
</file>

<file path=ppt/slides/_rels/slide7.xml.rels><?xml version="1.0" encoding="UTF-8"?>
<Relationships xmlns="http://schemas.openxmlformats.org/package/2006/relationships"><Relationship Id="rId3" Type="http://schemas.openxmlformats.org/officeDocument/2006/relationships/image" Target="../media/image1.png"></Relationship><Relationship Id="rId2" Type="http://schemas.openxmlformats.org/officeDocument/2006/relationships/notesSlide" Target="../notesSlides/notesSlide7.xml"></Relationship><Relationship Id="rId5" Type="http://schemas.openxmlformats.org/officeDocument/2006/relationships/image" Target="../media/image4.png"></Relationship><Relationship Id="rId4" Type="http://schemas.openxmlformats.org/officeDocument/2006/relationships/image" Target="../media/image12.png"></Relationship><Relationship Id="rId6" Type="http://schemas.openxmlformats.org/officeDocument/2006/relationships/slideLayout" Target="../slideLayouts/slideLayout1.xml"></Relationship></Relationships>
</file>

<file path=ppt/slides/_rels/slide8.xml.rels><?xml version="1.0" encoding="UTF-8"?>
<Relationships xmlns="http://schemas.openxmlformats.org/package/2006/relationships"><Relationship Id="rId8" Type="http://schemas.openxmlformats.org/officeDocument/2006/relationships/image" Target="../media/image4.png"></Relationship><Relationship Id="rId3" Type="http://schemas.openxmlformats.org/officeDocument/2006/relationships/image" Target="../media/image1.png"></Relationship><Relationship Id="rId7" Type="http://schemas.openxmlformats.org/officeDocument/2006/relationships/image" Target="../media/image16.png"></Relationship><Relationship Id="rId2" Type="http://schemas.openxmlformats.org/officeDocument/2006/relationships/notesSlide" Target="../notesSlides/notesSlide8.xml"></Relationship><Relationship Id="rId6" Type="http://schemas.openxmlformats.org/officeDocument/2006/relationships/image" Target="../media/image15.png"></Relationship><Relationship Id="rId5" Type="http://schemas.openxmlformats.org/officeDocument/2006/relationships/image" Target="../media/image14.png"></Relationship><Relationship Id="rId4" Type="http://schemas.openxmlformats.org/officeDocument/2006/relationships/image" Target="../media/image13.png"></Relationship><Relationship Id="rId9" Type="http://schemas.openxmlformats.org/officeDocument/2006/relationships/slideLayout" Target="../slideLayouts/slideLayout1.xml"></Relationship></Relationships>
</file>

<file path=ppt/slides/_rels/slide9.xml.rels><?xml version="1.0" encoding="UTF-8"?>
<Relationships xmlns="http://schemas.openxmlformats.org/package/2006/relationships"><Relationship Id="rId8" Type="http://schemas.openxmlformats.org/officeDocument/2006/relationships/image" Target="../media/image20.png"></Relationship><Relationship Id="rId3" Type="http://schemas.openxmlformats.org/officeDocument/2006/relationships/image" Target="../media/image1.png"></Relationship><Relationship Id="rId7" Type="http://schemas.openxmlformats.org/officeDocument/2006/relationships/image" Target="../media/image19.png"></Relationship><Relationship Id="rId2" Type="http://schemas.openxmlformats.org/officeDocument/2006/relationships/notesSlide" Target="../notesSlides/notesSlide9.xml"></Relationship><Relationship Id="rId6" Type="http://schemas.openxmlformats.org/officeDocument/2006/relationships/image" Target="../media/image18.png"></Relationship><Relationship Id="rId5" Type="http://schemas.openxmlformats.org/officeDocument/2006/relationships/image" Target="../media/image17.png"></Relationship><Relationship Id="rId4" Type="http://schemas.openxmlformats.org/officeDocument/2006/relationships/image" Target="../media/image4.png"></Relationship><Relationship Id="rId9" Type="http://schemas.openxmlformats.org/officeDocument/2006/relationships/slideLayout" Target="../slideLayouts/slideLayout1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상자 7"/>
          <p:cNvSpPr txBox="1">
            <a:spLocks/>
          </p:cNvSpPr>
          <p:nvPr/>
        </p:nvSpPr>
        <p:spPr>
          <a:xfrm>
            <a:off x="1631315" y="980440"/>
            <a:ext cx="10854055" cy="45129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7200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한국국제승강기엑스포</a:t>
            </a:r>
            <a:endParaRPr lang="ko-KR" altLang="en-US" sz="7200" strike="noStrike" cap="none" dirty="0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l" defTabSz="508000" eaLnBrk="0" fontAlgn="auto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720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기술개발 발표</a:t>
            </a:r>
            <a:endParaRPr lang="ko-KR" altLang="en-US" sz="7200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l" defTabSz="508000" eaLnBrk="0" fontAlgn="auto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72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sz="8000" strike="noStrike" cap="none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8000" strike="noStrike" cap="none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200" strike="noStrike" cap="none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</a:t>
            </a:r>
            <a:endParaRPr lang="ko-KR" altLang="en-US" sz="3200" strike="noStrike" cap="none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텍스트 상자 8"/>
          <p:cNvSpPr txBox="1">
            <a:spLocks/>
          </p:cNvSpPr>
          <p:nvPr/>
        </p:nvSpPr>
        <p:spPr>
          <a:xfrm>
            <a:off x="1795145" y="4121150"/>
            <a:ext cx="7583170" cy="46355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800" b="1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한국승강기안전공단</a:t>
            </a:r>
            <a:r>
              <a:rPr lang="en-US"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(주)</a:t>
            </a:r>
            <a:r>
              <a:rPr sz="2800" b="1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제일티스틸</a:t>
            </a:r>
            <a:endParaRPr lang="ko-KR" altLang="en-US" sz="2800" b="1" strike="noStrike" cap="none" dirty="0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2340" y="3749675"/>
            <a:ext cx="1778635" cy="899160"/>
          </a:xfrm>
          <a:prstGeom prst="rect">
            <a:avLst/>
          </a:prstGeom>
          <a:noFill/>
        </p:spPr>
      </p:pic>
      <p:sp>
        <p:nvSpPr>
          <p:cNvPr id="11" name="텍스트 상자 10"/>
          <p:cNvSpPr txBox="1">
            <a:spLocks/>
          </p:cNvSpPr>
          <p:nvPr/>
        </p:nvSpPr>
        <p:spPr>
          <a:xfrm rot="0">
            <a:off x="1795145" y="5307330"/>
            <a:ext cx="8611235" cy="400685"/>
          </a:xfrm>
          <a:prstGeom prst="rect"/>
          <a:solidFill>
            <a:srgbClr val="404040"/>
          </a:solidFill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2000">
                <a:solidFill>
                  <a:schemeClr val="bg1"/>
                </a:solidFill>
                <a:latin typeface="HY헤드라인M" charset="0"/>
                <a:ea typeface="HY헤드라인M" charset="0"/>
              </a:rPr>
              <a:t>1. </a:t>
            </a:r>
            <a:r>
              <a:rPr sz="2000">
                <a:solidFill>
                  <a:schemeClr val="bg1"/>
                </a:solidFill>
                <a:latin typeface="HY헤드라인M" charset="0"/>
                <a:ea typeface="HY헤드라인M" charset="0"/>
              </a:rPr>
              <a:t>감온변색기능</a:t>
            </a:r>
            <a:r>
              <a:rPr sz="2000">
                <a:solidFill>
                  <a:schemeClr val="bg1"/>
                </a:solidFill>
                <a:latin typeface="HY헤드라인M" charset="0"/>
                <a:ea typeface="HY헤드라인M" charset="0"/>
              </a:rPr>
              <a:t>, 미세패턴, 도광기능</a:t>
            </a:r>
            <a:endParaRPr lang="ko-KR" altLang="en-US" sz="2000">
              <a:solidFill>
                <a:schemeClr val="bg1"/>
              </a:solidFill>
              <a:latin typeface="HY헤드라인M" charset="0"/>
              <a:ea typeface="HY헤드라인M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70" y="3693160"/>
            <a:ext cx="1062355" cy="10121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860" cy="647700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940" cy="4597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10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0" name="Rect 0"/>
          <p:cNvSpPr txBox="1">
            <a:spLocks/>
          </p:cNvSpPr>
          <p:nvPr/>
        </p:nvSpPr>
        <p:spPr>
          <a:xfrm>
            <a:off x="735330" y="379730"/>
            <a:ext cx="7998460" cy="65976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 사례 (</a:t>
            </a:r>
            <a:r>
              <a:rPr lang="ko-KR" sz="3600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도광패턴</a:t>
            </a:r>
            <a:r>
              <a:rPr lang="ko-KR"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1" name="Picture 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895" y="307975"/>
            <a:ext cx="163195" cy="728345"/>
          </a:xfrm>
          <a:prstGeom prst="rect">
            <a:avLst/>
          </a:prstGeom>
          <a:noFill/>
        </p:spPr>
      </p:pic>
      <p:sp>
        <p:nvSpPr>
          <p:cNvPr id="108" name="텍스트 상자 107"/>
          <p:cNvSpPr txBox="1">
            <a:spLocks/>
          </p:cNvSpPr>
          <p:nvPr/>
        </p:nvSpPr>
        <p:spPr>
          <a:xfrm rot="0">
            <a:off x="6504940" y="5177155"/>
            <a:ext cx="3819525" cy="565785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ctr" fontAlgn="auto" defTabSz="5080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2400" cap="none" strike="noStrike">
                <a:solidFill>
                  <a:srgbClr val="008080"/>
                </a:solidFill>
                <a:latin typeface="HY헤드라인M" charset="0"/>
                <a:ea typeface="HY헤드라인M" charset="0"/>
              </a:rPr>
              <a:t>해군사관학교 설치 사례</a:t>
            </a:r>
            <a:endParaRPr lang="ko-KR" altLang="en-US" sz="2400" cap="none" strike="noStrike">
              <a:solidFill>
                <a:srgbClr val="008080"/>
              </a:solidFill>
              <a:latin typeface="HY헤드라인M" charset="0"/>
              <a:ea typeface="HY헤드라인M" charset="0"/>
            </a:endParaRPr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382"/>
          <a:stretch>
            <a:fillRect/>
          </a:stretch>
        </p:blipFill>
        <p:spPr>
          <a:xfrm rot="0">
            <a:off x="5592445" y="1386840"/>
            <a:ext cx="5634355" cy="3389630"/>
          </a:xfrm>
          <a:prstGeom prst="rect"/>
          <a:noFill/>
        </p:spPr>
      </p:pic>
      <p:pic>
        <p:nvPicPr>
          <p:cNvPr id="110" name="그림 109" descr="C:/Users/Administrator/AppData/Roaming/PolarisOffice/ETemp/3012_14601712/image22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0">
            <a:off x="430530" y="1398905"/>
            <a:ext cx="2523490" cy="3281045"/>
          </a:xfrm>
          <a:prstGeom prst="rect"/>
          <a:noFill/>
        </p:spPr>
      </p:pic>
      <p:pic>
        <p:nvPicPr>
          <p:cNvPr id="111" name="그림 110" descr="C:/Users/Administrator/AppData/Roaming/PolarisOffice/ETemp/3012_14601712/fImage604187596521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58"/>
          <a:stretch>
            <a:fillRect/>
          </a:stretch>
        </p:blipFill>
        <p:spPr>
          <a:xfrm rot="0">
            <a:off x="3093720" y="1405255"/>
            <a:ext cx="2265045" cy="3313430"/>
          </a:xfrm>
          <a:prstGeom prst="rect"/>
          <a:noFill/>
          <a:ln w="0" cap="flat" cmpd="sng">
            <a:solidFill>
              <a:srgbClr val="FFFFFF">
                <a:alpha val="100000"/>
              </a:srgb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상자 7"/>
          <p:cNvSpPr txBox="1">
            <a:spLocks/>
          </p:cNvSpPr>
          <p:nvPr/>
        </p:nvSpPr>
        <p:spPr>
          <a:xfrm>
            <a:off x="1631315" y="980440"/>
            <a:ext cx="10854055" cy="45129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7200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한국국제승강기엑스포</a:t>
            </a:r>
            <a:endParaRPr lang="ko-KR" altLang="en-US" sz="7200" strike="noStrike" cap="none" dirty="0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l" defTabSz="508000" eaLnBrk="0" fontAlgn="auto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720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기술개발 발표</a:t>
            </a:r>
            <a:endParaRPr lang="ko-KR" altLang="en-US" sz="7200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l" defTabSz="508000" eaLnBrk="0" fontAlgn="auto" latinLnBrk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72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sz="8000" strike="noStrike" cap="none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8000" strike="noStrike" cap="none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200" strike="noStrike" cap="none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</a:t>
            </a:r>
            <a:endParaRPr lang="ko-KR" altLang="en-US" sz="3200" strike="noStrike" cap="none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텍스트 상자 8"/>
          <p:cNvSpPr txBox="1">
            <a:spLocks/>
          </p:cNvSpPr>
          <p:nvPr/>
        </p:nvSpPr>
        <p:spPr>
          <a:xfrm>
            <a:off x="1795145" y="4121150"/>
            <a:ext cx="7583170" cy="46355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800" b="1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한국승강기안전공단</a:t>
            </a:r>
            <a:r>
              <a:rPr lang="en-US"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(주)</a:t>
            </a:r>
            <a:r>
              <a:rPr lang="ko-KR" altLang="en-US" sz="2800" b="1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제일특수강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2340" y="3749675"/>
            <a:ext cx="1778635" cy="899160"/>
          </a:xfrm>
          <a:prstGeom prst="rect">
            <a:avLst/>
          </a:prstGeom>
          <a:noFill/>
        </p:spPr>
      </p:pic>
      <p:sp>
        <p:nvSpPr>
          <p:cNvPr id="11" name="텍스트 상자 10"/>
          <p:cNvSpPr txBox="1">
            <a:spLocks/>
          </p:cNvSpPr>
          <p:nvPr/>
        </p:nvSpPr>
        <p:spPr>
          <a:xfrm>
            <a:off x="1795145" y="5307330"/>
            <a:ext cx="8259445" cy="400685"/>
          </a:xfrm>
          <a:prstGeom prst="rect">
            <a:avLst/>
          </a:prstGeom>
          <a:solidFill>
            <a:srgbClr val="404040"/>
          </a:solidFill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2000">
                <a:solidFill>
                  <a:schemeClr val="bg1"/>
                </a:solidFill>
                <a:latin typeface="HY헤드라인M" charset="0"/>
                <a:ea typeface="HY헤드라인M" charset="0"/>
              </a:rPr>
              <a:t>2. </a:t>
            </a:r>
            <a:r>
              <a:rPr lang="ko-KR" altLang="en-US" sz="2000">
                <a:solidFill>
                  <a:schemeClr val="bg1"/>
                </a:solidFill>
                <a:latin typeface="HY헤드라인M" charset="0"/>
                <a:ea typeface="HY헤드라인M" charset="0"/>
              </a:rPr>
              <a:t>내부조립형</a:t>
            </a:r>
            <a:r>
              <a:rPr lang="ko-KR" altLang="en-US" sz="2000">
                <a:solidFill>
                  <a:schemeClr val="bg1"/>
                </a:solidFill>
                <a:latin typeface="HY헤드라인M" charset="0"/>
                <a:ea typeface="HY헤드라인M" charset="0"/>
              </a:rPr>
              <a:t> </a:t>
            </a:r>
            <a:r>
              <a:rPr lang="ko-KR" altLang="en-US" sz="2000">
                <a:solidFill>
                  <a:schemeClr val="bg1"/>
                </a:solidFill>
                <a:latin typeface="HY헤드라인M" charset="0"/>
                <a:ea typeface="HY헤드라인M" charset="0"/>
              </a:rPr>
              <a:t>엘리베이터</a:t>
            </a:r>
            <a:endParaRPr lang="ko-KR" altLang="en-US" sz="2000">
              <a:solidFill>
                <a:schemeClr val="bg1"/>
              </a:solidFill>
              <a:latin typeface="HY헤드라인M" charset="0"/>
              <a:ea typeface="HY헤드라인M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70" y="3693160"/>
            <a:ext cx="1062355" cy="1012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776089"/>
      </p:ext>
    </p:extLst>
  </p:cSld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940" cy="4597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12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7952740" cy="65976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개요 :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연구 개발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필요성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5" name="텍스트 상자 104"/>
          <p:cNvSpPr txBox="1">
            <a:spLocks/>
          </p:cNvSpPr>
          <p:nvPr/>
        </p:nvSpPr>
        <p:spPr>
          <a:xfrm>
            <a:off x="6598920" y="1189990"/>
            <a:ext cx="4855210" cy="458660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현재 엘리베이터 업계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의 현장 설치자의 부족과 고령화로 인한 엘리베이터 설치의 문제점이 많은 상황입니다. 전체 엘리베이터의 50%이상이 10층 이하의 현장이며, 앞으로는 15년 이상 된 노후 엘리베이터의 교체가 요구되는 상황에서 설치 기간 및 설치자의 안전 문제는 더 크게 대두 될 것입니다.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그동안 엘리베이터의 디자인과 부품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의 개발은 혁신적으로 이루어 졌으나 </a:t>
            </a: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카판넬의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조립 및 설치 방법은 과거의 방식에서 개선 된 것이 없는 실정 입니다.</a:t>
            </a: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기존의 </a:t>
            </a:r>
            <a:r>
              <a:rPr sz="1400" b="1" dirty="0" err="1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카판넬의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디자인과 설치 방법에 큰 변화를 주지 않고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케이지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안에서 </a:t>
            </a: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카판넬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조립 및 설치가 가능하게 함으로써, 설치자의 안전 및 설치 시간의 단축이 될 수 있는 개발이 필요합니다.</a:t>
            </a:r>
          </a:p>
        </p:txBody>
      </p:sp>
      <p:sp>
        <p:nvSpPr>
          <p:cNvPr id="110" name="도형 109"/>
          <p:cNvSpPr>
            <a:spLocks/>
          </p:cNvSpPr>
          <p:nvPr/>
        </p:nvSpPr>
        <p:spPr>
          <a:xfrm>
            <a:off x="609600" y="1494155"/>
            <a:ext cx="5496560" cy="378333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895" y="307975"/>
            <a:ext cx="163195" cy="728345"/>
          </a:xfrm>
          <a:prstGeom prst="rect">
            <a:avLst/>
          </a:prstGeom>
          <a:noFill/>
        </p:spPr>
      </p:pic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50" y="6202045"/>
            <a:ext cx="1379220" cy="490855"/>
          </a:xfrm>
          <a:prstGeom prst="rect">
            <a:avLst/>
          </a:prstGeom>
          <a:noFill/>
        </p:spPr>
      </p:pic>
      <p:pic>
        <p:nvPicPr>
          <p:cNvPr id="113" name="그림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" y="1585595"/>
            <a:ext cx="5225415" cy="35680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도형 114"/>
          <p:cNvSpPr>
            <a:spLocks/>
          </p:cNvSpPr>
          <p:nvPr/>
        </p:nvSpPr>
        <p:spPr>
          <a:xfrm>
            <a:off x="5729605" y="1071245"/>
            <a:ext cx="4061460" cy="537083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940" cy="4597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14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8601075" cy="65976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개요 :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연구 개발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필요성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0" name="도형 109"/>
          <p:cNvSpPr>
            <a:spLocks/>
          </p:cNvSpPr>
          <p:nvPr/>
        </p:nvSpPr>
        <p:spPr>
          <a:xfrm>
            <a:off x="1607185" y="1071245"/>
            <a:ext cx="4061460" cy="537083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895" y="307975"/>
            <a:ext cx="163195" cy="728345"/>
          </a:xfrm>
          <a:prstGeom prst="rect">
            <a:avLst/>
          </a:prstGeom>
          <a:noFill/>
        </p:spPr>
      </p:pic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50" y="6202045"/>
            <a:ext cx="1379220" cy="490855"/>
          </a:xfrm>
          <a:prstGeom prst="rect">
            <a:avLst/>
          </a:prstGeom>
          <a:noFill/>
        </p:spPr>
      </p:pic>
      <p:pic>
        <p:nvPicPr>
          <p:cNvPr id="116" name="그림 1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68" r="18657"/>
          <a:stretch>
            <a:fillRect/>
          </a:stretch>
        </p:blipFill>
        <p:spPr>
          <a:xfrm>
            <a:off x="5817235" y="1144905"/>
            <a:ext cx="3872230" cy="5222240"/>
          </a:xfrm>
          <a:prstGeom prst="roundRect">
            <a:avLst>
              <a:gd name="adj" fmla="val 2171"/>
            </a:avLst>
          </a:prstGeom>
          <a:noFill/>
          <a:ln w="0" cap="flat" cmpd="sng">
            <a:prstDash/>
          </a:ln>
          <a:effectLst>
            <a:softEdge rad="38100"/>
          </a:effectLst>
        </p:spPr>
      </p:pic>
      <p:pic>
        <p:nvPicPr>
          <p:cNvPr id="117" name="그림 1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6720" y="1153795"/>
            <a:ext cx="3841750" cy="5203190"/>
          </a:xfrm>
          <a:prstGeom prst="roundRect">
            <a:avLst>
              <a:gd name="adj" fmla="val 3069"/>
            </a:avLst>
          </a:prstGeom>
          <a:noFill/>
          <a:ln w="0" cap="flat" cmpd="sng">
            <a:prstDash/>
          </a:ln>
          <a:effectLst>
            <a:softEdge rad="38100"/>
          </a:effectLst>
        </p:spPr>
      </p:pic>
      <p:sp>
        <p:nvSpPr>
          <p:cNvPr id="118" name="도형 117"/>
          <p:cNvSpPr>
            <a:spLocks/>
          </p:cNvSpPr>
          <p:nvPr/>
        </p:nvSpPr>
        <p:spPr>
          <a:xfrm>
            <a:off x="2978150" y="2410460"/>
            <a:ext cx="987425" cy="354330"/>
          </a:xfrm>
          <a:prstGeom prst="rect">
            <a:avLst/>
          </a:prstGeom>
          <a:solidFill>
            <a:schemeClr val="accent4"/>
          </a:solidFill>
          <a:ln w="0">
            <a:noFill/>
            <a:prstDash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19" name="도형 118"/>
          <p:cNvSpPr>
            <a:spLocks/>
          </p:cNvSpPr>
          <p:nvPr/>
        </p:nvSpPr>
        <p:spPr>
          <a:xfrm>
            <a:off x="6617335" y="2670810"/>
            <a:ext cx="987425" cy="354330"/>
          </a:xfrm>
          <a:prstGeom prst="rect">
            <a:avLst/>
          </a:prstGeom>
          <a:solidFill>
            <a:schemeClr val="accent4"/>
          </a:solidFill>
          <a:ln w="0">
            <a:noFill/>
            <a:prstDash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940" cy="4597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15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6078220" cy="660400"/>
          </a:xfrm>
          <a:prstGeom prst="rect">
            <a:avLst/>
          </a:prstGeom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fontAlgn="auto" defTabSz="5080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cap="none" strike="noStrike">
                <a:solidFill>
                  <a:schemeClr val="tx1">
                    <a:lumMod val="75000"/>
                    <a:lumOff val="25000"/>
                  </a:schemeClr>
                </a:solidFill>
                <a:latin typeface="HY헤드라인M" charset="0"/>
                <a:ea typeface="HY헤드라인M" charset="0"/>
              </a:rPr>
              <a:t>제작 사례</a:t>
            </a:r>
            <a:endParaRPr lang="ko-KR" altLang="en-US" sz="3600" cap="none" strike="noStrike">
              <a:solidFill>
                <a:schemeClr val="tx1">
                  <a:lumMod val="75000"/>
                  <a:lumOff val="25000"/>
                </a:schemeClr>
              </a:solidFill>
              <a:latin typeface="HY헤드라인M" charset="0"/>
              <a:ea typeface="HY헤드라인M" charset="0"/>
            </a:endParaRPr>
          </a:p>
        </p:txBody>
      </p:sp>
      <p:sp>
        <p:nvSpPr>
          <p:cNvPr id="110" name="도형 109"/>
          <p:cNvSpPr>
            <a:spLocks/>
          </p:cNvSpPr>
          <p:nvPr/>
        </p:nvSpPr>
        <p:spPr>
          <a:xfrm>
            <a:off x="822325" y="1797685"/>
            <a:ext cx="2395855" cy="3164205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895" y="307975"/>
            <a:ext cx="163195" cy="728345"/>
          </a:xfrm>
          <a:prstGeom prst="rect">
            <a:avLst/>
          </a:prstGeom>
          <a:noFill/>
        </p:spPr>
      </p:pic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50" y="6202045"/>
            <a:ext cx="1379220" cy="490855"/>
          </a:xfrm>
          <a:prstGeom prst="rect">
            <a:avLst/>
          </a:prstGeom>
          <a:noFill/>
        </p:spPr>
      </p:pic>
      <p:sp>
        <p:nvSpPr>
          <p:cNvPr id="113" name="도형 112"/>
          <p:cNvSpPr>
            <a:spLocks/>
          </p:cNvSpPr>
          <p:nvPr/>
        </p:nvSpPr>
        <p:spPr>
          <a:xfrm>
            <a:off x="6276975" y="1797685"/>
            <a:ext cx="2396490" cy="316484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14" name="도형 113"/>
          <p:cNvSpPr>
            <a:spLocks/>
          </p:cNvSpPr>
          <p:nvPr/>
        </p:nvSpPr>
        <p:spPr>
          <a:xfrm>
            <a:off x="3547110" y="1797685"/>
            <a:ext cx="2396490" cy="316484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15" name="도형 114"/>
          <p:cNvSpPr>
            <a:spLocks/>
          </p:cNvSpPr>
          <p:nvPr/>
        </p:nvSpPr>
        <p:spPr>
          <a:xfrm>
            <a:off x="8974455" y="1797685"/>
            <a:ext cx="2395855" cy="3164205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17" name="그림 1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0"/>
          <a:stretch>
            <a:fillRect/>
          </a:stretch>
        </p:blipFill>
        <p:spPr>
          <a:xfrm>
            <a:off x="6358890" y="1885950"/>
            <a:ext cx="2230120" cy="3001645"/>
          </a:xfrm>
          <a:prstGeom prst="roundRect">
            <a:avLst>
              <a:gd name="adj" fmla="val 6412"/>
            </a:avLst>
          </a:prstGeom>
          <a:noFill/>
          <a:ln w="0">
            <a:noFill/>
            <a:prstDash/>
          </a:ln>
          <a:effectLst>
            <a:softEdge rad="38100"/>
          </a:effectLst>
        </p:spPr>
      </p:pic>
      <p:pic>
        <p:nvPicPr>
          <p:cNvPr id="118" name="그림 11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905" y="1880870"/>
            <a:ext cx="2214880" cy="2977515"/>
          </a:xfrm>
          <a:prstGeom prst="roundRect">
            <a:avLst>
              <a:gd name="adj" fmla="val 5356"/>
            </a:avLst>
          </a:prstGeom>
          <a:noFill/>
          <a:ln w="9525" cap="flat" cmpd="sng">
            <a:noFill/>
            <a:prstDash/>
            <a:miter lim="800000"/>
          </a:ln>
          <a:effectLst>
            <a:softEdge rad="38100"/>
          </a:effectLst>
        </p:spPr>
      </p:pic>
      <p:pic>
        <p:nvPicPr>
          <p:cNvPr id="119" name="그림 11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3830" y="1881505"/>
            <a:ext cx="2205355" cy="2976880"/>
          </a:xfrm>
          <a:prstGeom prst="roundRect">
            <a:avLst>
              <a:gd name="adj" fmla="val 6245"/>
            </a:avLst>
          </a:prstGeom>
          <a:noFill/>
          <a:ln w="9525" cap="flat" cmpd="sng">
            <a:noFill/>
            <a:prstDash/>
            <a:miter lim="800000"/>
          </a:ln>
          <a:effectLst>
            <a:softEdge rad="38100"/>
          </a:effectLst>
        </p:spPr>
      </p:pic>
      <p:pic>
        <p:nvPicPr>
          <p:cNvPr id="120" name="그림 119" descr="C:/Users/Administrator/AppData/Roaming/PolarisOffice/ETemp/26812_4702256/image38.jpe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0">
            <a:off x="3916045" y="1948815"/>
            <a:ext cx="1595755" cy="285559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1575" cy="46037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18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895" y="307975"/>
            <a:ext cx="163830" cy="728980"/>
          </a:xfrm>
          <a:prstGeom prst="rect">
            <a:avLst/>
          </a:prstGeom>
          <a:noFill/>
        </p:spPr>
      </p:pic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69550" y="6202045"/>
            <a:ext cx="1379855" cy="491490"/>
          </a:xfrm>
          <a:prstGeom prst="rect">
            <a:avLst/>
          </a:prstGeom>
          <a:noFill/>
        </p:spPr>
      </p:pic>
      <p:sp>
        <p:nvSpPr>
          <p:cNvPr id="134" name="도형 133"/>
          <p:cNvSpPr>
            <a:spLocks/>
          </p:cNvSpPr>
          <p:nvPr/>
        </p:nvSpPr>
        <p:spPr>
          <a:xfrm>
            <a:off x="8230235" y="1323975"/>
            <a:ext cx="3514725" cy="465836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35" name="도형 134"/>
          <p:cNvSpPr>
            <a:spLocks/>
          </p:cNvSpPr>
          <p:nvPr/>
        </p:nvSpPr>
        <p:spPr>
          <a:xfrm>
            <a:off x="4286885" y="1323975"/>
            <a:ext cx="3514725" cy="465836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36" name="도형 135"/>
          <p:cNvSpPr>
            <a:spLocks/>
          </p:cNvSpPr>
          <p:nvPr/>
        </p:nvSpPr>
        <p:spPr>
          <a:xfrm rot="0">
            <a:off x="410210" y="1323975"/>
            <a:ext cx="3515360" cy="4658995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37" name="그림 1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760" y="1826895"/>
            <a:ext cx="3328670" cy="3355975"/>
          </a:xfrm>
          <a:prstGeom prst="rect">
            <a:avLst/>
          </a:prstGeom>
          <a:noFill/>
        </p:spPr>
      </p:pic>
      <p:pic>
        <p:nvPicPr>
          <p:cNvPr id="138" name="그림 13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2135" y="2085975"/>
            <a:ext cx="3286760" cy="3207385"/>
          </a:xfrm>
          <a:prstGeom prst="rect">
            <a:avLst/>
          </a:prstGeom>
          <a:noFill/>
        </p:spPr>
      </p:pic>
      <p:sp>
        <p:nvSpPr>
          <p:cNvPr id="12" name="텍스트 상자 103">
            <a:extLst>
              <a:ext uri="{FF2B5EF4-FFF2-40B4-BE49-F238E27FC236}">
                <a16:creationId xmlns:a16="http://schemas.microsoft.com/office/drawing/2014/main" id="{377829A6-5C9A-4AF2-B002-180A314A213F}"/>
              </a:ext>
            </a:extLst>
          </p:cNvPr>
          <p:cNvSpPr txBox="1">
            <a:spLocks/>
          </p:cNvSpPr>
          <p:nvPr/>
        </p:nvSpPr>
        <p:spPr>
          <a:xfrm>
            <a:off x="735330" y="379730"/>
            <a:ext cx="6078220" cy="66040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개발제품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상세도</a:t>
            </a:r>
          </a:p>
        </p:txBody>
      </p:sp>
      <p:pic>
        <p:nvPicPr>
          <p:cNvPr id="139" name="그림 138" descr="C:/Users/Administrator/AppData/Roaming/PolarisOffice/ETemp/26812_4702256/fImage2477784241254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363585" y="2353945"/>
            <a:ext cx="3175000" cy="2587625"/>
          </a:xfrm>
          <a:prstGeom prst="rect"/>
          <a:noFill/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슬라이드 번호 개체 틀 98"/>
          <p:cNvSpPr txBox="1">
            <a:spLocks/>
          </p:cNvSpPr>
          <p:nvPr>
            <p:ph type="sldNum" idx="12"/>
          </p:nvPr>
        </p:nvSpPr>
        <p:spPr>
          <a:xfrm rot="0">
            <a:off x="9677400" y="6492240"/>
            <a:ext cx="2442210" cy="46101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algn="r" fontAlgn="auto" defTabSz="5080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rgbClr val="898989"/>
                </a:solidFill>
                <a:latin typeface="맑은 고딕" charset="0"/>
                <a:ea typeface="맑은 고딕" charset="0"/>
              </a:rPr>
              <a:t>17</a:t>
            </a:fld>
            <a:endParaRPr lang="ko-KR" altLang="en-US" sz="1200" cap="none" b="0" strike="noStrik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pic>
        <p:nvPicPr>
          <p:cNvPr id="111" name="Picture " descr="C:/Users/Administrator/AppData/Roaming/PolarisOffice/ETemp/26812_4702256/image4.png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0">
            <a:off x="429895" y="307975"/>
            <a:ext cx="164465" cy="729615"/>
          </a:xfrm>
          <a:prstGeom prst="rect"/>
          <a:noFill/>
        </p:spPr>
      </p:pic>
      <p:pic>
        <p:nvPicPr>
          <p:cNvPr id="112" name="Picture " descr="C:/Users/Administrator/AppData/Roaming/PolarisOffice/ETemp/26812_4702256/image24.png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0">
            <a:off x="10369550" y="6202045"/>
            <a:ext cx="1380490" cy="492125"/>
          </a:xfrm>
          <a:prstGeom prst="rect"/>
          <a:noFill/>
        </p:spPr>
      </p:pic>
      <p:sp>
        <p:nvSpPr>
          <p:cNvPr id="135" name="Rect 0"/>
          <p:cNvSpPr>
            <a:spLocks/>
          </p:cNvSpPr>
          <p:nvPr/>
        </p:nvSpPr>
        <p:spPr>
          <a:xfrm rot="0">
            <a:off x="6096635" y="1378585"/>
            <a:ext cx="3515360" cy="4658995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36" name="Rect 0"/>
          <p:cNvSpPr>
            <a:spLocks/>
          </p:cNvSpPr>
          <p:nvPr/>
        </p:nvSpPr>
        <p:spPr>
          <a:xfrm rot="0">
            <a:off x="2219960" y="1378585"/>
            <a:ext cx="3515360" cy="4658995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2" name="Rect 0"/>
          <p:cNvSpPr txBox="1">
            <a:spLocks/>
          </p:cNvSpPr>
          <p:nvPr/>
        </p:nvSpPr>
        <p:spPr>
          <a:xfrm rot="0">
            <a:off x="735330" y="379730"/>
            <a:ext cx="6078855" cy="661035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fontAlgn="auto" defTabSz="5080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3600" cap="none" strike="noStrike">
                <a:solidFill>
                  <a:schemeClr val="tx1">
                    <a:lumMod val="75000"/>
                    <a:lumOff val="25000"/>
                  </a:schemeClr>
                </a:solidFill>
                <a:latin typeface="HY헤드라인M" charset="0"/>
                <a:ea typeface="HY헤드라인M" charset="0"/>
              </a:rPr>
              <a:t>기술 개발의 성과</a:t>
            </a:r>
            <a:endParaRPr lang="ko-KR" altLang="en-US" sz="3600" cap="none" strike="noStrike">
              <a:solidFill>
                <a:schemeClr val="tx1">
                  <a:lumMod val="75000"/>
                  <a:lumOff val="25000"/>
                </a:schemeClr>
              </a:solidFill>
              <a:latin typeface="HY헤드라인M" charset="0"/>
              <a:ea typeface="HY헤드라인M" charset="0"/>
            </a:endParaRPr>
          </a:p>
        </p:txBody>
      </p:sp>
      <p:pic>
        <p:nvPicPr>
          <p:cNvPr id="137" name="그림 136" descr="C:/Users/Administrator/AppData/Roaming/PolarisOffice/ETemp/26812_4702256/fImage324420578521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0">
            <a:off x="2623820" y="1804670"/>
            <a:ext cx="2560955" cy="3788410"/>
          </a:xfrm>
          <a:prstGeom prst="rect"/>
          <a:noFill/>
          <a:ln w="0" cap="flat" cmpd="sng">
            <a:solidFill>
              <a:srgbClr val="FFFFFF">
                <a:alpha val="100000"/>
              </a:srgbClr>
            </a:solidFill>
            <a:prstDash val="solid"/>
          </a:ln>
        </p:spPr>
      </p:pic>
      <p:pic>
        <p:nvPicPr>
          <p:cNvPr id="138" name="그림 137" descr="C:/Users/Administrator/AppData/Roaming/PolarisOffice/ETemp/26812_4702256/fImage7447305818396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0" t="3774" r="5310"/>
          <a:stretch>
            <a:fillRect/>
          </a:stretch>
        </p:blipFill>
        <p:spPr>
          <a:xfrm rot="0">
            <a:off x="6449695" y="1711960"/>
            <a:ext cx="2748915" cy="3976370"/>
          </a:xfrm>
          <a:prstGeom prst="rect"/>
          <a:noFill/>
          <a:ln w="0" cap="flat" cmpd="sng">
            <a:solidFill>
              <a:srgbClr val="FFFFFF">
                <a:alpha val="100000"/>
              </a:srgb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1575" cy="46037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19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6078220" cy="66040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제품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내부 조립 방법</a:t>
            </a:r>
            <a:endParaRPr lang="ko-KR" altLang="en-US" sz="3600" strike="noStrike" cap="none" dirty="0">
              <a:solidFill>
                <a:schemeClr val="accent4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895" y="307975"/>
            <a:ext cx="163830" cy="728980"/>
          </a:xfrm>
          <a:prstGeom prst="rect">
            <a:avLst/>
          </a:prstGeom>
          <a:noFill/>
        </p:spPr>
      </p:pic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69550" y="6202045"/>
            <a:ext cx="1379855" cy="491490"/>
          </a:xfrm>
          <a:prstGeom prst="rect">
            <a:avLst/>
          </a:prstGeom>
          <a:noFill/>
        </p:spPr>
      </p:pic>
      <p:sp>
        <p:nvSpPr>
          <p:cNvPr id="134" name="도형 133"/>
          <p:cNvSpPr>
            <a:spLocks/>
          </p:cNvSpPr>
          <p:nvPr/>
        </p:nvSpPr>
        <p:spPr>
          <a:xfrm>
            <a:off x="8230235" y="1247775"/>
            <a:ext cx="3514725" cy="465836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35" name="도형 134"/>
          <p:cNvSpPr>
            <a:spLocks/>
          </p:cNvSpPr>
          <p:nvPr/>
        </p:nvSpPr>
        <p:spPr>
          <a:xfrm>
            <a:off x="4286885" y="1247775"/>
            <a:ext cx="3514725" cy="465836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36" name="도형 135"/>
          <p:cNvSpPr>
            <a:spLocks/>
          </p:cNvSpPr>
          <p:nvPr/>
        </p:nvSpPr>
        <p:spPr>
          <a:xfrm>
            <a:off x="410210" y="1247775"/>
            <a:ext cx="3514725" cy="465836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37" name="그림 1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6580" y="1351915"/>
            <a:ext cx="3321050" cy="4409440"/>
          </a:xfrm>
          <a:prstGeom prst="roundRect">
            <a:avLst>
              <a:gd name="adj" fmla="val 5292"/>
            </a:avLst>
          </a:prstGeom>
          <a:noFill/>
          <a:ln w="9525" cap="flat" cmpd="sng">
            <a:noFill/>
            <a:prstDash/>
            <a:miter lim="800000"/>
          </a:ln>
          <a:effectLst>
            <a:softEdge rad="63500"/>
          </a:effectLst>
        </p:spPr>
      </p:pic>
      <p:pic>
        <p:nvPicPr>
          <p:cNvPr id="138" name="그림 13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380" y="1352550"/>
            <a:ext cx="3310255" cy="4431665"/>
          </a:xfrm>
          <a:prstGeom prst="roundRect">
            <a:avLst>
              <a:gd name="adj" fmla="val 3870"/>
            </a:avLst>
          </a:prstGeom>
          <a:noFill/>
          <a:ln w="9525" cap="flat" cmpd="sng">
            <a:noFill/>
            <a:prstDash/>
            <a:miter lim="800000"/>
          </a:ln>
          <a:effectLst>
            <a:softEdge rad="63500"/>
          </a:effectLst>
        </p:spPr>
      </p:pic>
      <p:sp>
        <p:nvSpPr>
          <p:cNvPr id="140" name="도형 139"/>
          <p:cNvSpPr>
            <a:spLocks/>
          </p:cNvSpPr>
          <p:nvPr/>
        </p:nvSpPr>
        <p:spPr>
          <a:xfrm>
            <a:off x="400050" y="5181600"/>
            <a:ext cx="3515360" cy="724535"/>
          </a:xfrm>
          <a:prstGeom prst="roundRect">
            <a:avLst>
              <a:gd name="adj" fmla="val 13307"/>
            </a:avLst>
          </a:prstGeom>
          <a:solidFill>
            <a:schemeClr val="bg1">
              <a:alpha val="82032"/>
            </a:schemeClr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solidFill>
                <a:schemeClr val="tx1">
                  <a:lumMod val="65000"/>
                  <a:lumOff val="3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41" name="도형 140"/>
          <p:cNvSpPr>
            <a:spLocks/>
          </p:cNvSpPr>
          <p:nvPr/>
        </p:nvSpPr>
        <p:spPr>
          <a:xfrm>
            <a:off x="4276725" y="5181600"/>
            <a:ext cx="3515360" cy="724535"/>
          </a:xfrm>
          <a:prstGeom prst="roundRect">
            <a:avLst>
              <a:gd name="adj" fmla="val 13307"/>
            </a:avLst>
          </a:prstGeom>
          <a:solidFill>
            <a:schemeClr val="bg1">
              <a:alpha val="82032"/>
            </a:schemeClr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solidFill>
                <a:schemeClr val="tx1">
                  <a:lumMod val="65000"/>
                  <a:lumOff val="3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43" name="텍스트 상자 142"/>
          <p:cNvSpPr txBox="1">
            <a:spLocks/>
          </p:cNvSpPr>
          <p:nvPr/>
        </p:nvSpPr>
        <p:spPr>
          <a:xfrm>
            <a:off x="413385" y="5361940"/>
            <a:ext cx="3608705" cy="285115"/>
          </a:xfrm>
          <a:prstGeom prst="rect">
            <a:avLst/>
          </a:prstGeom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ctr" fontAlgn="auto" defTabSz="5080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800" cap="none" b="1" strike="noStrike">
                <a:solidFill>
                  <a:schemeClr val="tx1">
                    <a:lumMod val="75000"/>
                    <a:lumOff val="25000"/>
                  </a:schemeClr>
                </a:solidFill>
                <a:latin typeface="서울남산체 M" charset="0"/>
                <a:ea typeface="서울남산체 M" charset="0"/>
              </a:rPr>
              <a:t>1. 코너 판넬을 설치합니다.</a:t>
            </a:r>
            <a:endParaRPr lang="ko-KR" altLang="en-US" sz="1800" cap="none" b="1" strike="noStrike">
              <a:solidFill>
                <a:schemeClr val="tx1">
                  <a:lumMod val="75000"/>
                  <a:lumOff val="25000"/>
                </a:schemeClr>
              </a:solidFill>
              <a:latin typeface="서울남산체 M" charset="0"/>
              <a:ea typeface="서울남산체 M" charset="0"/>
            </a:endParaRPr>
          </a:p>
        </p:txBody>
      </p:sp>
      <p:sp>
        <p:nvSpPr>
          <p:cNvPr id="144" name="텍스트 상자 143"/>
          <p:cNvSpPr txBox="1">
            <a:spLocks/>
          </p:cNvSpPr>
          <p:nvPr/>
        </p:nvSpPr>
        <p:spPr>
          <a:xfrm>
            <a:off x="4375785" y="5361940"/>
            <a:ext cx="3608705" cy="285115"/>
          </a:xfrm>
          <a:prstGeom prst="rect">
            <a:avLst/>
          </a:prstGeom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ctr" fontAlgn="auto" defTabSz="5080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800" cap="none" b="1" strike="noStrike">
                <a:solidFill>
                  <a:schemeClr val="tx1">
                    <a:lumMod val="75000"/>
                    <a:lumOff val="25000"/>
                  </a:schemeClr>
                </a:solidFill>
                <a:latin typeface="서울남산체 M" charset="0"/>
                <a:ea typeface="서울남산체 M" charset="0"/>
              </a:rPr>
              <a:t>2. 천정을 내려 고정합니다.</a:t>
            </a:r>
            <a:endParaRPr lang="ko-KR" altLang="en-US" sz="1800" cap="none" b="1" strike="noStrike">
              <a:solidFill>
                <a:schemeClr val="tx1">
                  <a:lumMod val="75000"/>
                  <a:lumOff val="25000"/>
                </a:schemeClr>
              </a:solidFill>
              <a:latin typeface="서울남산체 M" charset="0"/>
              <a:ea typeface="서울남산체 M" charset="0"/>
            </a:endParaRPr>
          </a:p>
        </p:txBody>
      </p:sp>
      <p:pic>
        <p:nvPicPr>
          <p:cNvPr id="146" name="그림 145" descr="C:/Users/Administrator/AppData/Roaming/PolarisOffice/ETemp/3012_14601712/image48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0">
            <a:off x="8349615" y="1348105"/>
            <a:ext cx="3267710" cy="4387215"/>
          </a:xfrm>
          <a:prstGeom prst="roundRect">
            <a:avLst>
              <a:gd name="adj" fmla="val 5088"/>
            </a:avLst>
          </a:prstGeom>
          <a:noFill/>
          <a:ln w="0">
            <a:noFill/>
            <a:prstDash/>
          </a:ln>
          <a:effectLst>
            <a:softEdge rad="63500"/>
          </a:effectLst>
        </p:spPr>
      </p:pic>
      <p:sp>
        <p:nvSpPr>
          <p:cNvPr id="147" name="도형 146"/>
          <p:cNvSpPr>
            <a:spLocks/>
          </p:cNvSpPr>
          <p:nvPr/>
        </p:nvSpPr>
        <p:spPr>
          <a:xfrm rot="0">
            <a:off x="8241665" y="5181600"/>
            <a:ext cx="3520440" cy="725170"/>
          </a:xfrm>
          <a:prstGeom prst="roundRect">
            <a:avLst>
              <a:gd name="adj" fmla="val 13307"/>
            </a:avLst>
          </a:prstGeom>
          <a:solidFill>
            <a:schemeClr val="bg1">
              <a:alpha val="82032"/>
            </a:schemeClr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solidFill>
                <a:schemeClr val="tx1">
                  <a:lumMod val="65000"/>
                  <a:lumOff val="3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48" name="텍스트 상자 147"/>
          <p:cNvSpPr txBox="1">
            <a:spLocks/>
          </p:cNvSpPr>
          <p:nvPr/>
        </p:nvSpPr>
        <p:spPr>
          <a:xfrm rot="0">
            <a:off x="8340725" y="5361940"/>
            <a:ext cx="3613785" cy="285115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ctr" fontAlgn="auto" defTabSz="5080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1800" cap="none" b="1" strike="noStrike">
                <a:solidFill>
                  <a:schemeClr val="tx1">
                    <a:lumMod val="75000"/>
                    <a:lumOff val="25000"/>
                  </a:schemeClr>
                </a:solidFill>
                <a:latin typeface="서울남산체 M" charset="0"/>
                <a:ea typeface="서울남산체 M" charset="0"/>
              </a:rPr>
              <a:t>3. 나머지 판넬들을 설치 합니다.</a:t>
            </a:r>
            <a:endParaRPr lang="ko-KR" altLang="en-US" sz="1800" cap="none" b="1" strike="noStrike">
              <a:solidFill>
                <a:schemeClr val="tx1">
                  <a:lumMod val="75000"/>
                  <a:lumOff val="25000"/>
                </a:schemeClr>
              </a:solidFill>
              <a:latin typeface="서울남산체 M" charset="0"/>
              <a:ea typeface="서울남산체 M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1575" cy="46037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22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895" y="307975"/>
            <a:ext cx="163830" cy="728980"/>
          </a:xfrm>
          <a:prstGeom prst="rect">
            <a:avLst/>
          </a:prstGeom>
          <a:noFill/>
        </p:spPr>
      </p:pic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69550" y="6202045"/>
            <a:ext cx="1379855" cy="491490"/>
          </a:xfrm>
          <a:prstGeom prst="rect">
            <a:avLst/>
          </a:prstGeom>
          <a:noFill/>
        </p:spPr>
      </p:pic>
      <p:sp>
        <p:nvSpPr>
          <p:cNvPr id="149" name="텍스트 상자 148"/>
          <p:cNvSpPr txBox="1">
            <a:spLocks/>
          </p:cNvSpPr>
          <p:nvPr/>
        </p:nvSpPr>
        <p:spPr>
          <a:xfrm>
            <a:off x="735330" y="379730"/>
            <a:ext cx="8819515" cy="66040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제품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내부 조립 방법 &lt;시뮬레이션&gt;</a:t>
            </a:r>
            <a:endParaRPr lang="ko-KR" altLang="en-US" sz="3600" strike="noStrike" cap="none" dirty="0">
              <a:solidFill>
                <a:schemeClr val="accent4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56" name="KakaoTalk_20210826_210747419" descr="C:/Users/Administrator/AppData/Roaming/PolarisOffice/ETemp/3012_14601712/fImage738884026264.png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507615" y="1059180"/>
            <a:ext cx="7172960" cy="522795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>
                  <p:stCondLst>
                    <p:cond delay="0"/>
                  </p:stCondLst>
                </p:cTn>
                <p:tgtEl>
                  <p:spTgt spid="15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1575" cy="46037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23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35" name="도형 134"/>
          <p:cNvSpPr>
            <a:spLocks/>
          </p:cNvSpPr>
          <p:nvPr/>
        </p:nvSpPr>
        <p:spPr>
          <a:xfrm>
            <a:off x="361950" y="494665"/>
            <a:ext cx="11516360" cy="2296795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70230"/>
            <a:ext cx="11249660" cy="213550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1" name="텍스트 상자 150"/>
          <p:cNvSpPr txBox="1">
            <a:spLocks/>
          </p:cNvSpPr>
          <p:nvPr/>
        </p:nvSpPr>
        <p:spPr>
          <a:xfrm>
            <a:off x="611505" y="3103880"/>
            <a:ext cx="8819515" cy="66040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질의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응답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2" name="도형 151"/>
          <p:cNvSpPr>
            <a:spLocks/>
          </p:cNvSpPr>
          <p:nvPr/>
        </p:nvSpPr>
        <p:spPr>
          <a:xfrm>
            <a:off x="552450" y="4019550"/>
            <a:ext cx="11182985" cy="482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  <a:prstDash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53" name="텍스트 상자 152"/>
          <p:cNvSpPr txBox="1">
            <a:spLocks/>
          </p:cNvSpPr>
          <p:nvPr/>
        </p:nvSpPr>
        <p:spPr>
          <a:xfrm rot="0">
            <a:off x="568960" y="4142105"/>
            <a:ext cx="10932795" cy="170942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제일티스틸 본사/1공장 : </a:t>
            </a:r>
            <a:r>
              <a:rPr sz="1400" b="1">
                <a:solidFill>
                  <a:srgbClr val="008080"/>
                </a:solidFill>
                <a:latin typeface="한컴 고딕" charset="0"/>
                <a:ea typeface="한컴 고딕" charset="0"/>
              </a:rPr>
              <a:t>경기도 평택시 포승읍 하만호길 259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, 2공장 : </a:t>
            </a:r>
            <a:r>
              <a:rPr sz="1400" b="1">
                <a:solidFill>
                  <a:srgbClr val="008080"/>
                </a:solidFill>
                <a:latin typeface="한컴 고딕" charset="0"/>
                <a:ea typeface="한컴 고딕" charset="0"/>
              </a:rPr>
              <a:t>경기도 평택시 포승읍 평택항로 156번길 43</a:t>
            </a:r>
            <a:endParaRPr lang="ko-KR" altLang="en-US" sz="1400" b="1">
              <a:solidFill>
                <a:srgbClr val="008080"/>
              </a:solidFill>
              <a:latin typeface="한컴 고딕" charset="0"/>
              <a:ea typeface="한컴 고딕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제일특수강 : 경기도 평택시 포승읍 평택항로 156번길 42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T.+ +82.31.681.7489    F.+ +82.31.682.7489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E-mail : cheiltisteel@naver.com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www.cheiltisteel.com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</p:txBody>
      </p:sp>
      <p:pic>
        <p:nvPicPr>
          <p:cNvPr id="154" name="그림 153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860" cy="6477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225" cy="647065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305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2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7592695" cy="6591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개요 :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연구 개발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필요성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5" name="텍스트 상자 104"/>
          <p:cNvSpPr txBox="1">
            <a:spLocks/>
          </p:cNvSpPr>
          <p:nvPr/>
        </p:nvSpPr>
        <p:spPr>
          <a:xfrm rot="0">
            <a:off x="486410" y="1544955"/>
            <a:ext cx="3213735" cy="231648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rgbClr val="008080"/>
                </a:solidFill>
                <a:latin typeface="한컴 고딕" charset="0"/>
                <a:ea typeface="한컴 고딕" charset="0"/>
                <a:cs typeface="Arial" charset="0"/>
              </a:rPr>
              <a:t>단순 수직 교통수단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인 승강기가 최근 건축 인테리어의 요소로 자연스럽게 자리잡고 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있는만큼 혁신적인 디자인과 의장품질 요건을안정적으로 공급</a:t>
            </a: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 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가능하게 하는 의장 제품 개발이 필요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</p:txBody>
      </p:sp>
      <p:sp>
        <p:nvSpPr>
          <p:cNvPr id="106" name="텍스트 상자 105"/>
          <p:cNvSpPr txBox="1">
            <a:spLocks/>
          </p:cNvSpPr>
          <p:nvPr/>
        </p:nvSpPr>
        <p:spPr>
          <a:xfrm rot="0">
            <a:off x="486410" y="3808095"/>
            <a:ext cx="3420745" cy="170942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rgbClr val="008080"/>
                </a:solidFill>
                <a:latin typeface="한컴 고딕" charset="0"/>
                <a:ea typeface="한컴 고딕" charset="0"/>
                <a:cs typeface="Arial" charset="0"/>
              </a:rPr>
              <a:t>해외에 의존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하고있는 고급 의장 제품을, 혁신적인 기술요소와 높은 생산 효율에관한 원천기술을 확보하여 내수와 해외로 수출이 가능하도록 경쟁력 확보 </a:t>
            </a:r>
            <a:r>
              <a:rPr lang="ko-KR"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필요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</p:txBody>
      </p:sp>
      <p:sp>
        <p:nvSpPr>
          <p:cNvPr id="107" name="텍스트 상자 106"/>
          <p:cNvSpPr txBox="1">
            <a:spLocks/>
          </p:cNvSpPr>
          <p:nvPr/>
        </p:nvSpPr>
        <p:spPr>
          <a:xfrm rot="0">
            <a:off x="4196080" y="1555115"/>
            <a:ext cx="3060700" cy="135572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rgbClr val="008080"/>
                </a:solidFill>
                <a:latin typeface="한컴 고딕" charset="0"/>
                <a:ea typeface="한컴 고딕" charset="0"/>
                <a:cs typeface="Arial" charset="0"/>
              </a:rPr>
              <a:t>갇힘사고 및 폐쇄적인 공간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등 심리적으로 불안정 할 수 있는 요소가 있는 공간을, 탑승자의 심리적/생리적 특성을 파악하여 의장제품에 적용</a:t>
            </a:r>
            <a:r>
              <a:rPr lang="ko-KR"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 필요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 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</p:txBody>
      </p:sp>
      <p:sp>
        <p:nvSpPr>
          <p:cNvPr id="108" name="텍스트 상자 107"/>
          <p:cNvSpPr txBox="1">
            <a:spLocks/>
          </p:cNvSpPr>
          <p:nvPr/>
        </p:nvSpPr>
        <p:spPr>
          <a:xfrm rot="0">
            <a:off x="4185285" y="3808095"/>
            <a:ext cx="3030220" cy="235585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rgbClr val="008080"/>
                </a:solidFill>
                <a:latin typeface="한컴 고딕" charset="0"/>
                <a:ea typeface="한컴 고딕" charset="0"/>
                <a:cs typeface="Arial" charset="0"/>
              </a:rPr>
              <a:t>엘리베이터 신규 설치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(연간 5만여대)와 이에 못지 않게 확대 되고 있는 노후 승강기 교체 시장의 납기 및 품질을 만족 시키기 위해, 고품질 대비 높은 생산 효율의 생산 기술 및 대량 생산화 기술 개발이 필요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</p:txBody>
      </p:sp>
      <p:sp>
        <p:nvSpPr>
          <p:cNvPr id="110" name="도형 109"/>
          <p:cNvSpPr>
            <a:spLocks/>
          </p:cNvSpPr>
          <p:nvPr/>
        </p:nvSpPr>
        <p:spPr>
          <a:xfrm rot="0">
            <a:off x="7441565" y="1951355"/>
            <a:ext cx="4285615" cy="287147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09" name="그림 108" descr="C:/Users/Administrator/AppData/Roaming/PolarisOffice/ETemp/3012_14601712/image3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6" t="2665" r="2226" b="2292"/>
          <a:stretch>
            <a:fillRect/>
          </a:stretch>
        </p:blipFill>
        <p:spPr>
          <a:xfrm rot="0">
            <a:off x="7505700" y="2011045"/>
            <a:ext cx="4126230" cy="2752090"/>
          </a:xfrm>
          <a:prstGeom prst="rect"/>
          <a:noFill/>
          <a:ln w="0">
            <a:noFill/>
            <a:prstDash/>
          </a:ln>
          <a:effectLst>
            <a:softEdge rad="38100"/>
          </a:effectLst>
        </p:spPr>
      </p:pic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" y="307975"/>
            <a:ext cx="162560" cy="727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도형 115"/>
          <p:cNvSpPr>
            <a:spLocks/>
          </p:cNvSpPr>
          <p:nvPr/>
        </p:nvSpPr>
        <p:spPr>
          <a:xfrm>
            <a:off x="7938135" y="1496695"/>
            <a:ext cx="3775075" cy="2167255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15" name="도형 114"/>
          <p:cNvSpPr>
            <a:spLocks/>
          </p:cNvSpPr>
          <p:nvPr/>
        </p:nvSpPr>
        <p:spPr>
          <a:xfrm>
            <a:off x="4166870" y="1496695"/>
            <a:ext cx="3775710" cy="216789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14" name="도형 113"/>
          <p:cNvSpPr>
            <a:spLocks/>
          </p:cNvSpPr>
          <p:nvPr/>
        </p:nvSpPr>
        <p:spPr>
          <a:xfrm>
            <a:off x="396875" y="1496695"/>
            <a:ext cx="3775075" cy="2167255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225" cy="647065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305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3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3" name="텍스트 상자 102"/>
          <p:cNvSpPr txBox="1">
            <a:spLocks/>
          </p:cNvSpPr>
          <p:nvPr/>
        </p:nvSpPr>
        <p:spPr>
          <a:xfrm>
            <a:off x="822960" y="3824605"/>
            <a:ext cx="3331210" cy="54165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0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미세 금속 질감 패턴 필름</a:t>
            </a:r>
            <a:endParaRPr lang="ko-KR" altLang="en-US" sz="2000" strike="noStrike" cap="none" dirty="0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5" name="텍스트 상자 104"/>
          <p:cNvSpPr txBox="1">
            <a:spLocks/>
          </p:cNvSpPr>
          <p:nvPr/>
        </p:nvSpPr>
        <p:spPr>
          <a:xfrm>
            <a:off x="4892675" y="3824605"/>
            <a:ext cx="2911475" cy="51117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000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도광</a:t>
            </a:r>
            <a:r>
              <a:rPr sz="20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기능 적용 필름</a:t>
            </a:r>
            <a:endParaRPr lang="ko-KR" altLang="en-US" sz="2000" strike="noStrike" cap="none" dirty="0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6" name="텍스트 상자 105"/>
          <p:cNvSpPr txBox="1">
            <a:spLocks/>
          </p:cNvSpPr>
          <p:nvPr/>
        </p:nvSpPr>
        <p:spPr>
          <a:xfrm>
            <a:off x="8481060" y="3824605"/>
            <a:ext cx="3232150" cy="48450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000" strike="noStrike" cap="none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감온변색성 기능 필름</a:t>
            </a:r>
            <a:endParaRPr lang="ko-KR" altLang="en-US" sz="2000" strike="noStrike" cap="none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7" name="텍스트 상자 106"/>
          <p:cNvSpPr txBox="1">
            <a:spLocks/>
          </p:cNvSpPr>
          <p:nvPr/>
        </p:nvSpPr>
        <p:spPr>
          <a:xfrm rot="0">
            <a:off x="91440" y="4308475"/>
            <a:ext cx="4115435" cy="106299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미려한 금속 질감의 패턴을 형성 시킬 수 있는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금형 제작 기술을 기반으로 하여, 다양한 패턴이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적용 된 필름을 대량 생산 할 수 있는 기술.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</p:txBody>
      </p:sp>
      <p:pic>
        <p:nvPicPr>
          <p:cNvPr id="108" name="그림 10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"/>
          <a:stretch>
            <a:fillRect/>
          </a:stretch>
        </p:blipFill>
        <p:spPr>
          <a:xfrm rot="16200000">
            <a:off x="1277620" y="782320"/>
            <a:ext cx="2025015" cy="3596640"/>
          </a:xfrm>
          <a:prstGeom prst="rect">
            <a:avLst/>
          </a:prstGeom>
          <a:noFill/>
          <a:effectLst>
            <a:softEdge rad="38100"/>
          </a:effectLst>
        </p:spPr>
      </p:pic>
      <p:pic>
        <p:nvPicPr>
          <p:cNvPr id="109" name="그림 10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5930" y="1579880"/>
            <a:ext cx="3582035" cy="2001520"/>
          </a:xfrm>
          <a:prstGeom prst="rect">
            <a:avLst/>
          </a:prstGeom>
          <a:noFill/>
          <a:effectLst>
            <a:softEdge rad="38100"/>
          </a:effectLst>
        </p:spPr>
      </p:pic>
      <p:sp>
        <p:nvSpPr>
          <p:cNvPr id="111" name="텍스트 상자 110"/>
          <p:cNvSpPr txBox="1">
            <a:spLocks/>
          </p:cNvSpPr>
          <p:nvPr/>
        </p:nvSpPr>
        <p:spPr>
          <a:xfrm rot="0">
            <a:off x="4043680" y="4308475"/>
            <a:ext cx="3993515" cy="106299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광학적 반사를 기반으로 한 도광 패턴을 금형에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쉽게 적용 함으로써 모양과 크기에 제한 받지 않고, 필름에 도광셀을 형성 시킬 수 있는 기술.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</p:txBody>
      </p:sp>
      <p:sp>
        <p:nvSpPr>
          <p:cNvPr id="112" name="텍스트 상자 111"/>
          <p:cNvSpPr txBox="1">
            <a:spLocks/>
          </p:cNvSpPr>
          <p:nvPr/>
        </p:nvSpPr>
        <p:spPr>
          <a:xfrm>
            <a:off x="8014335" y="4308475"/>
            <a:ext cx="3808730" cy="41656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서울남산체 M" charset="0"/>
              <a:ea typeface="서울남산체 M" charset="0"/>
            </a:endParaRPr>
          </a:p>
        </p:txBody>
      </p:sp>
      <p:sp>
        <p:nvSpPr>
          <p:cNvPr id="113" name="텍스트 상자 112"/>
          <p:cNvSpPr txBox="1">
            <a:spLocks/>
          </p:cNvSpPr>
          <p:nvPr/>
        </p:nvSpPr>
        <p:spPr>
          <a:xfrm rot="0">
            <a:off x="8014335" y="4308475"/>
            <a:ext cx="4057015" cy="106299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계절 변화 및 일교차로 인한 온도 변화에 따라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색상이 변하는 감온변색성 기능을, 금형을 통하여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  <a:cs typeface="Arial" charset="0"/>
              </a:rPr>
              <a:t>필름화 할 수 있는 기술.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  <a:cs typeface="Arial" charset="0"/>
            </a:endParaRPr>
          </a:p>
        </p:txBody>
      </p:sp>
      <p:pic>
        <p:nvPicPr>
          <p:cNvPr id="117" name="그림 1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t="10681" r="2586" b="30817"/>
          <a:stretch>
            <a:fillRect/>
          </a:stretch>
        </p:blipFill>
        <p:spPr>
          <a:xfrm>
            <a:off x="8000365" y="1586865"/>
            <a:ext cx="3620770" cy="1990725"/>
          </a:xfrm>
          <a:prstGeom prst="rect">
            <a:avLst/>
          </a:prstGeom>
          <a:noFill/>
          <a:effectLst>
            <a:softEdge rad="38100"/>
          </a:effectLst>
        </p:spPr>
      </p:pic>
      <p:sp>
        <p:nvSpPr>
          <p:cNvPr id="118" name="텍스트 상자 117"/>
          <p:cNvSpPr txBox="1">
            <a:spLocks/>
          </p:cNvSpPr>
          <p:nvPr/>
        </p:nvSpPr>
        <p:spPr>
          <a:xfrm>
            <a:off x="735330" y="379730"/>
            <a:ext cx="7171055" cy="6591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개요 : 개발 제품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설명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9" name="그림 11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" y="307975"/>
            <a:ext cx="162560" cy="727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도형 118"/>
          <p:cNvCxnSpPr/>
          <p:nvPr/>
        </p:nvCxnSpPr>
        <p:spPr>
          <a:xfrm flipH="1" flipV="1">
            <a:off x="4148455" y="3799205"/>
            <a:ext cx="1471295" cy="1270"/>
          </a:xfrm>
          <a:prstGeom prst="line">
            <a:avLst/>
          </a:prstGeom>
          <a:ln w="15875" cap="flat" cmpd="sng">
            <a:solidFill>
              <a:schemeClr val="tx1">
                <a:lumMod val="65000"/>
                <a:lumOff val="35000"/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225" cy="647065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305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4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1" name="텍스트 상자 100"/>
          <p:cNvSpPr txBox="1">
            <a:spLocks/>
          </p:cNvSpPr>
          <p:nvPr/>
        </p:nvSpPr>
        <p:spPr>
          <a:xfrm>
            <a:off x="8387080" y="1455420"/>
            <a:ext cx="3806825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2400" strike="noStrike" cap="none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기재 판넬</a:t>
            </a:r>
            <a:endParaRPr lang="ko-KR" altLang="en-US" sz="2400" strike="noStrike" cap="none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06" name="도형 105"/>
          <p:cNvCxnSpPr/>
          <p:nvPr/>
        </p:nvCxnSpPr>
        <p:spPr>
          <a:xfrm flipV="1">
            <a:off x="7259320" y="1894205"/>
            <a:ext cx="932180" cy="371475"/>
          </a:xfrm>
          <a:prstGeom prst="line">
            <a:avLst/>
          </a:prstGeom>
          <a:ln w="15875" cap="flat" cmpd="sng">
            <a:solidFill>
              <a:schemeClr val="tx1">
                <a:lumMod val="65000"/>
                <a:lumOff val="35000"/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도형 106"/>
          <p:cNvCxnSpPr/>
          <p:nvPr/>
        </p:nvCxnSpPr>
        <p:spPr>
          <a:xfrm>
            <a:off x="3513455" y="2487295"/>
            <a:ext cx="1567180" cy="635"/>
          </a:xfrm>
          <a:prstGeom prst="line">
            <a:avLst/>
          </a:prstGeom>
          <a:ln w="15875" cap="flat" cmpd="sng">
            <a:solidFill>
              <a:schemeClr val="tx1">
                <a:lumMod val="65000"/>
                <a:lumOff val="35000"/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도형 109"/>
          <p:cNvSpPr>
            <a:spLocks/>
          </p:cNvSpPr>
          <p:nvPr/>
        </p:nvSpPr>
        <p:spPr>
          <a:xfrm>
            <a:off x="5153025" y="2126615"/>
            <a:ext cx="2244725" cy="1344930"/>
          </a:xfrm>
          <a:prstGeom prst="round1Rect">
            <a:avLst/>
          </a:prstGeom>
          <a:solidFill>
            <a:schemeClr val="accent4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11" name="도형 110"/>
          <p:cNvSpPr>
            <a:spLocks/>
          </p:cNvSpPr>
          <p:nvPr/>
        </p:nvSpPr>
        <p:spPr>
          <a:xfrm>
            <a:off x="4941570" y="2338070"/>
            <a:ext cx="2244725" cy="1344930"/>
          </a:xfrm>
          <a:prstGeom prst="round1Rect">
            <a:avLst/>
          </a:prstGeom>
          <a:solidFill>
            <a:schemeClr val="bg1">
              <a:lumMod val="50000"/>
              <a:lumOff val="0"/>
            </a:schemeClr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12" name="도형 111"/>
          <p:cNvSpPr>
            <a:spLocks/>
          </p:cNvSpPr>
          <p:nvPr/>
        </p:nvSpPr>
        <p:spPr>
          <a:xfrm>
            <a:off x="4719320" y="2613660"/>
            <a:ext cx="2244725" cy="1344930"/>
          </a:xfrm>
          <a:prstGeom prst="round1Rect">
            <a:avLst/>
          </a:prstGeom>
          <a:solidFill>
            <a:schemeClr val="accent4">
              <a:lumMod val="40000"/>
              <a:lumOff val="60000"/>
            </a:schemeClr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16" name="텍스트 상자 115"/>
          <p:cNvSpPr txBox="1">
            <a:spLocks/>
          </p:cNvSpPr>
          <p:nvPr/>
        </p:nvSpPr>
        <p:spPr>
          <a:xfrm>
            <a:off x="8303895" y="1878330"/>
            <a:ext cx="3552825" cy="10318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유리,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폴리카보네이트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판넬, 아크릴 등과 같이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접착제가 도포 될 수 있는, 두께가 있는 투명한 판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넬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17" name="텍스트 상자 116"/>
          <p:cNvSpPr txBox="1">
            <a:spLocks/>
          </p:cNvSpPr>
          <p:nvPr/>
        </p:nvSpPr>
        <p:spPr>
          <a:xfrm>
            <a:off x="1868170" y="2238375"/>
            <a:ext cx="1478280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sz="24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접착제</a:t>
            </a:r>
            <a:endParaRPr lang="ko-KR" altLang="en-US" sz="2400" strike="noStrike" cap="none" dirty="0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8" name="텍스트 상자 117"/>
          <p:cNvSpPr txBox="1">
            <a:spLocks/>
          </p:cNvSpPr>
          <p:nvPr/>
        </p:nvSpPr>
        <p:spPr>
          <a:xfrm>
            <a:off x="-441960" y="2619375"/>
            <a:ext cx="4017645" cy="10629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r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유리 등과 같이 두께가 있는 투명한 소재에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r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변색 및 접착성이 뛰어난 접착제를 적용하여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r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필름을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라미네이팅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cxnSp>
        <p:nvCxnSpPr>
          <p:cNvPr id="121" name="도형 120"/>
          <p:cNvCxnSpPr/>
          <p:nvPr/>
        </p:nvCxnSpPr>
        <p:spPr>
          <a:xfrm>
            <a:off x="4138295" y="3789045"/>
            <a:ext cx="635" cy="402590"/>
          </a:xfrm>
          <a:prstGeom prst="line">
            <a:avLst/>
          </a:prstGeom>
          <a:ln w="15875" cap="flat" cmpd="sng">
            <a:solidFill>
              <a:schemeClr val="tx1">
                <a:lumMod val="65000"/>
                <a:lumOff val="35000"/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텍스트 상자 121"/>
          <p:cNvSpPr txBox="1">
            <a:spLocks/>
          </p:cNvSpPr>
          <p:nvPr/>
        </p:nvSpPr>
        <p:spPr>
          <a:xfrm>
            <a:off x="3867785" y="4281170"/>
            <a:ext cx="3806825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strike="noStrike" cap="none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★</a:t>
            </a:r>
            <a:r>
              <a:rPr lang="ko-KR" sz="2400" strike="noStrike" cap="none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</a:t>
            </a:r>
            <a:r>
              <a:rPr sz="2400" strike="noStrike" cap="none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FILM</a:t>
            </a:r>
            <a:endParaRPr lang="ko-KR" altLang="en-US" sz="2400" strike="noStrike" cap="none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3" name="텍스트 상자 122"/>
          <p:cNvSpPr txBox="1">
            <a:spLocks/>
          </p:cNvSpPr>
          <p:nvPr/>
        </p:nvSpPr>
        <p:spPr>
          <a:xfrm>
            <a:off x="3784600" y="4661535"/>
            <a:ext cx="4018280" cy="10629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 err="1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감온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sz="1400" b="1" dirty="0" err="1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변색성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기능, </a:t>
            </a:r>
            <a:r>
              <a:rPr sz="1400" b="1" dirty="0" err="1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기능, 금속 질감 패턴,</a:t>
            </a:r>
            <a:endParaRPr lang="ko-KR" alt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이물방지 코팅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등 여러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기능등이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포함 되어있는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라미네이팅용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의장 필름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24" name="텍스트 상자 123"/>
          <p:cNvSpPr txBox="1">
            <a:spLocks/>
          </p:cNvSpPr>
          <p:nvPr/>
        </p:nvSpPr>
        <p:spPr>
          <a:xfrm>
            <a:off x="735330" y="379730"/>
            <a:ext cx="7171055" cy="6591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개요 : 개발 제품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구조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설명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25" name="그림 1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" y="307975"/>
            <a:ext cx="162560" cy="727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225" cy="647065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305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5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7997825" cy="6591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제품 설명 :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금속 질감 필름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기술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0" name="도형 109"/>
          <p:cNvSpPr>
            <a:spLocks/>
          </p:cNvSpPr>
          <p:nvPr/>
        </p:nvSpPr>
        <p:spPr>
          <a:xfrm>
            <a:off x="603885" y="2100580"/>
            <a:ext cx="2945765" cy="1541145"/>
          </a:xfrm>
          <a:prstGeom prst="chevron">
            <a:avLst/>
          </a:prstGeom>
          <a:solidFill>
            <a:srgbClr val="008080">
              <a:alpha val="45039"/>
            </a:srgb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80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STEP 1</a:t>
            </a:r>
            <a:endParaRPr lang="ko-KR" altLang="en-US" sz="280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1" name="도형 110"/>
          <p:cNvSpPr>
            <a:spLocks/>
          </p:cNvSpPr>
          <p:nvPr/>
        </p:nvSpPr>
        <p:spPr>
          <a:xfrm>
            <a:off x="3258820" y="2100580"/>
            <a:ext cx="2945130" cy="1540510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80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STEP 2</a:t>
            </a:r>
            <a:endParaRPr lang="ko-KR" altLang="en-US" sz="280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2" name="도형 111"/>
          <p:cNvSpPr>
            <a:spLocks/>
          </p:cNvSpPr>
          <p:nvPr/>
        </p:nvSpPr>
        <p:spPr>
          <a:xfrm>
            <a:off x="5885180" y="2103120"/>
            <a:ext cx="2945765" cy="1541145"/>
          </a:xfrm>
          <a:prstGeom prst="chevron">
            <a:avLst/>
          </a:prstGeom>
          <a:solidFill>
            <a:srgbClr val="008080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80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STEP 3</a:t>
            </a:r>
            <a:endParaRPr lang="ko-KR" altLang="en-US" sz="280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3" name="도형 112"/>
          <p:cNvSpPr>
            <a:spLocks/>
          </p:cNvSpPr>
          <p:nvPr/>
        </p:nvSpPr>
        <p:spPr>
          <a:xfrm>
            <a:off x="8543290" y="2100580"/>
            <a:ext cx="2945130" cy="1540510"/>
          </a:xfrm>
          <a:prstGeom prst="chevron">
            <a:avLst/>
          </a:prstGeom>
          <a:solidFill>
            <a:schemeClr val="bg2">
              <a:lumMod val="75000"/>
              <a:lumOff val="0"/>
            </a:scheme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80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STEP 4</a:t>
            </a:r>
            <a:endParaRPr lang="ko-KR" altLang="en-US" sz="280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4" name="텍스트 상자 113"/>
          <p:cNvSpPr txBox="1">
            <a:spLocks/>
          </p:cNvSpPr>
          <p:nvPr/>
        </p:nvSpPr>
        <p:spPr>
          <a:xfrm>
            <a:off x="702945" y="1465580"/>
            <a:ext cx="3331845" cy="54229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미세패턴 제작 공정</a:t>
            </a:r>
            <a:endParaRPr lang="ko-KR" altLang="en-US" sz="2400" strike="noStrike" cap="none" dirty="0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5" name="텍스트 상자 114"/>
          <p:cNvSpPr txBox="1">
            <a:spLocks/>
          </p:cNvSpPr>
          <p:nvPr/>
        </p:nvSpPr>
        <p:spPr>
          <a:xfrm>
            <a:off x="521335" y="3774440"/>
            <a:ext cx="2478405" cy="26758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금형 제작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스틸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Base에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에칭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및 물리적 가공을 통하여 소비자가 원하는 디자인을 표현 할 수 있습니다.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매번 스틸을 직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접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가공처리하지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않고도 유사한 수준의 질감과 기능을 표현 할 수 있는, 필름 제작용 금형을 제작 합니다. 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16" name="텍스트 상자 115"/>
          <p:cNvSpPr txBox="1">
            <a:spLocks/>
          </p:cNvSpPr>
          <p:nvPr/>
        </p:nvSpPr>
        <p:spPr>
          <a:xfrm>
            <a:off x="3155315" y="3774440"/>
            <a:ext cx="2402205" cy="267906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패턴 형성</a:t>
            </a:r>
            <a:endParaRPr 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투명한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Base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필름위에, 금형의 패턴을 그대로 이형 시키는 작업으로써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UV수지를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Imprinting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하여 패턴을 형성 합니다.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본 연구개발의 핵심 기술로써, 이 공정을 통하여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및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감온변색성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기능을 추가 할 수 있습니다.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17" name="텍스트 상자 116"/>
          <p:cNvSpPr txBox="1">
            <a:spLocks/>
          </p:cNvSpPr>
          <p:nvPr/>
        </p:nvSpPr>
        <p:spPr>
          <a:xfrm>
            <a:off x="5780405" y="3774440"/>
            <a:ext cx="2438400" cy="160147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금속 박막</a:t>
            </a:r>
            <a:endParaRPr 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패턴을 형성한 필름에 금속을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증착시키는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작업으로써, 물리적 증착 또는 화학적 증착으로 컬러 및 금속 질감을 나타낼 수 있습니다. 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18" name="텍스트 상자 117"/>
          <p:cNvSpPr txBox="1">
            <a:spLocks/>
          </p:cNvSpPr>
          <p:nvPr/>
        </p:nvSpPr>
        <p:spPr>
          <a:xfrm>
            <a:off x="8451850" y="3774440"/>
            <a:ext cx="2392045" cy="224790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필름 표면 코팅</a:t>
            </a:r>
            <a:endParaRPr 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필름 표면에 특수 코팅 처리를 함으로써 소비자의 물리적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접촉을통한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오염을 방지 할 수 있습니다. 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또한 금속 박막면에 추가 코팅 처리를 함으로써 금속 박막 부식을 방지 할 수 있습니다.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119" name="그림 1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" y="307975"/>
            <a:ext cx="162560" cy="727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도형 131"/>
          <p:cNvSpPr>
            <a:spLocks/>
          </p:cNvSpPr>
          <p:nvPr/>
        </p:nvSpPr>
        <p:spPr>
          <a:xfrm>
            <a:off x="3240405" y="1280160"/>
            <a:ext cx="4123690" cy="472313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860" cy="647700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940" cy="4597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6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7997825" cy="6591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제품 설명 : </a:t>
            </a:r>
            <a:r>
              <a:rPr sz="3600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도광패턴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기술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22" name="그림 1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r="12494"/>
          <a:stretch>
            <a:fillRect/>
          </a:stretch>
        </p:blipFill>
        <p:spPr>
          <a:xfrm>
            <a:off x="3305810" y="1374140"/>
            <a:ext cx="1982470" cy="4551045"/>
          </a:xfrm>
          <a:prstGeom prst="rect">
            <a:avLst/>
          </a:prstGeom>
          <a:noFill/>
          <a:effectLst>
            <a:softEdge rad="38100"/>
          </a:effectLst>
        </p:spPr>
      </p:pic>
      <p:sp>
        <p:nvSpPr>
          <p:cNvPr id="123" name="도형 122"/>
          <p:cNvSpPr>
            <a:spLocks/>
          </p:cNvSpPr>
          <p:nvPr/>
        </p:nvSpPr>
        <p:spPr>
          <a:xfrm>
            <a:off x="550545" y="1290320"/>
            <a:ext cx="2578735" cy="472313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24" name="그림 1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1370330"/>
            <a:ext cx="2429510" cy="4559300"/>
          </a:xfrm>
          <a:prstGeom prst="rect">
            <a:avLst/>
          </a:prstGeom>
          <a:noFill/>
          <a:effectLst>
            <a:softEdge rad="38100"/>
          </a:effectLst>
        </p:spPr>
      </p:pic>
      <p:sp>
        <p:nvSpPr>
          <p:cNvPr id="125" name="도형 124"/>
          <p:cNvSpPr>
            <a:spLocks/>
          </p:cNvSpPr>
          <p:nvPr/>
        </p:nvSpPr>
        <p:spPr>
          <a:xfrm>
            <a:off x="548005" y="3723640"/>
            <a:ext cx="2578735" cy="2287270"/>
          </a:xfrm>
          <a:prstGeom prst="roundRect">
            <a:avLst>
              <a:gd name="adj" fmla="val 4041"/>
            </a:avLst>
          </a:prstGeom>
          <a:solidFill>
            <a:schemeClr val="bg1">
              <a:alpha val="93081"/>
            </a:schemeClr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solidFill>
                <a:schemeClr val="tx1">
                  <a:lumMod val="65000"/>
                  <a:lumOff val="3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27" name="텍스트 상자 126"/>
          <p:cNvSpPr txBox="1">
            <a:spLocks/>
          </p:cNvSpPr>
          <p:nvPr/>
        </p:nvSpPr>
        <p:spPr>
          <a:xfrm>
            <a:off x="662305" y="4471670"/>
            <a:ext cx="2419350" cy="138620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아크릴 또는 유리와 같이 두께가 있는 투명한 판넬에 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조각 또는 사출을 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통하여 빛이 통과 할 수 있는 비교적 두꺼운 선을 형성 시켜,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역할을 합니다.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29" name="텍스트 상자 128"/>
          <p:cNvSpPr txBox="1">
            <a:spLocks/>
          </p:cNvSpPr>
          <p:nvPr/>
        </p:nvSpPr>
        <p:spPr>
          <a:xfrm>
            <a:off x="737235" y="3980815"/>
            <a:ext cx="3608070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기존 </a:t>
            </a:r>
            <a:r>
              <a:rPr sz="1600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Light</a:t>
            </a:r>
            <a:r>
              <a:rPr sz="1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sz="1600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Guide</a:t>
            </a:r>
            <a:r>
              <a:rPr sz="1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sz="1600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Panel</a:t>
            </a:r>
            <a:endParaRPr lang="ko-KR" altLang="en-US" sz="1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31" name="그림 1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r="2204"/>
          <a:stretch>
            <a:fillRect/>
          </a:stretch>
        </p:blipFill>
        <p:spPr>
          <a:xfrm>
            <a:off x="5259705" y="1367155"/>
            <a:ext cx="1983105" cy="4599305"/>
          </a:xfrm>
          <a:prstGeom prst="rect">
            <a:avLst/>
          </a:prstGeom>
          <a:noFill/>
          <a:effectLst>
            <a:softEdge rad="38100"/>
          </a:effectLst>
        </p:spPr>
      </p:pic>
      <p:sp>
        <p:nvSpPr>
          <p:cNvPr id="133" name="도형 132"/>
          <p:cNvSpPr>
            <a:spLocks/>
          </p:cNvSpPr>
          <p:nvPr/>
        </p:nvSpPr>
        <p:spPr>
          <a:xfrm>
            <a:off x="3240405" y="3723005"/>
            <a:ext cx="4126230" cy="2287270"/>
          </a:xfrm>
          <a:prstGeom prst="roundRect">
            <a:avLst>
              <a:gd name="adj" fmla="val 4041"/>
            </a:avLst>
          </a:prstGeom>
          <a:solidFill>
            <a:schemeClr val="bg1">
              <a:alpha val="93081"/>
            </a:schemeClr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34" name="텍스트 상자 133"/>
          <p:cNvSpPr txBox="1">
            <a:spLocks/>
          </p:cNvSpPr>
          <p:nvPr/>
        </p:nvSpPr>
        <p:spPr>
          <a:xfrm>
            <a:off x="3352165" y="4471035"/>
            <a:ext cx="3908425" cy="116967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기존의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도광판과는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다르게 수 많은 미세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셀을 금형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Imprinting기술로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필름에 형성 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시켜, 각각의 셀마다 빛을 난반사 하도록 하였습니다. 셀의 크기와 모양은 모든 각도에서 빛을 받을 수 있는 최적화 된 형태로 적용 되었습니다.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35" name="텍스트 상자 134"/>
          <p:cNvSpPr txBox="1">
            <a:spLocks/>
          </p:cNvSpPr>
          <p:nvPr/>
        </p:nvSpPr>
        <p:spPr>
          <a:xfrm>
            <a:off x="4295140" y="3985895"/>
            <a:ext cx="2776220" cy="2851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800" strike="noStrike" cap="none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</a:t>
            </a:r>
            <a:r>
              <a:rPr sz="1600" strike="noStrike" cap="none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Light</a:t>
            </a:r>
            <a:r>
              <a:rPr sz="1800" strike="noStrike" cap="none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sz="1800" strike="noStrike" cap="none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Guide</a:t>
            </a:r>
            <a:r>
              <a:rPr sz="1800" strike="noStrike" cap="none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sz="1800" strike="noStrike" cap="none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Film</a:t>
            </a:r>
            <a:endParaRPr lang="ko-KR" altLang="en-US" sz="1800" strike="noStrike" cap="none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4" name="그림 143"/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6"/>
          <a:stretch>
            <a:fillRect/>
          </a:stretch>
        </p:blipFill>
        <p:spPr>
          <a:xfrm>
            <a:off x="7478395" y="1025525"/>
            <a:ext cx="4048125" cy="1017270"/>
          </a:xfrm>
          <a:prstGeom prst="rect">
            <a:avLst/>
          </a:prstGeom>
          <a:noFill/>
        </p:spPr>
      </p:pic>
      <p:sp>
        <p:nvSpPr>
          <p:cNvPr id="145" name="텍스트 상자 144"/>
          <p:cNvSpPr txBox="1">
            <a:spLocks/>
          </p:cNvSpPr>
          <p:nvPr/>
        </p:nvSpPr>
        <p:spPr>
          <a:xfrm>
            <a:off x="7660005" y="1395730"/>
            <a:ext cx="1304925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2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미세패턴</a:t>
            </a:r>
            <a:r>
              <a:rPr sz="2200" strike="noStrike" cap="none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2200" strike="noStrike" cap="none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6"/>
          <a:stretch>
            <a:fillRect/>
          </a:stretch>
        </p:blipFill>
        <p:spPr>
          <a:xfrm>
            <a:off x="7478395" y="3914775"/>
            <a:ext cx="4047490" cy="1016635"/>
          </a:xfrm>
          <a:prstGeom prst="rect">
            <a:avLst/>
          </a:prstGeom>
          <a:noFill/>
        </p:spPr>
      </p:pic>
      <p:sp>
        <p:nvSpPr>
          <p:cNvPr id="147" name="텍스트 상자 146"/>
          <p:cNvSpPr txBox="1">
            <a:spLocks/>
          </p:cNvSpPr>
          <p:nvPr/>
        </p:nvSpPr>
        <p:spPr>
          <a:xfrm>
            <a:off x="7660005" y="4284980"/>
            <a:ext cx="1304925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200" strike="noStrike" cap="none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생산성</a:t>
            </a:r>
            <a:r>
              <a:rPr sz="2200" strike="noStrike" cap="none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2200" strike="noStrike" cap="none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1" name="텍스트 상자 150"/>
          <p:cNvSpPr txBox="1">
            <a:spLocks/>
          </p:cNvSpPr>
          <p:nvPr/>
        </p:nvSpPr>
        <p:spPr>
          <a:xfrm>
            <a:off x="7617460" y="4771390"/>
            <a:ext cx="3961130" cy="116967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기존의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도광판의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경우 가공기계 사이즈 또는 사출을 위한 금형 사이즈의 제한으로 큰 폭의 생산 및 대량 생산에 한계가 있는 반면, 개발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필름의 경우 약 1,200mm의 폭을 가진 소재에도 대량생산 및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도광기능을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적용 시킬 수 있습니다.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52" name="텍스트 상자 151"/>
          <p:cNvSpPr txBox="1">
            <a:spLocks/>
          </p:cNvSpPr>
          <p:nvPr/>
        </p:nvSpPr>
        <p:spPr>
          <a:xfrm>
            <a:off x="9029065" y="4295775"/>
            <a:ext cx="3908425" cy="30861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필름화로 인한 </a:t>
            </a:r>
            <a:r>
              <a:rPr sz="1400" b="1" dirty="0" err="1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적용폭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↑</a:t>
            </a:r>
            <a:endParaRPr lang="ko-KR" alt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53" name="텍스트 상자 152"/>
          <p:cNvSpPr txBox="1">
            <a:spLocks/>
          </p:cNvSpPr>
          <p:nvPr/>
        </p:nvSpPr>
        <p:spPr>
          <a:xfrm>
            <a:off x="9006205" y="1417955"/>
            <a:ext cx="3908425" cy="30861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0.1mm의 폭에도 </a:t>
            </a:r>
            <a:r>
              <a:rPr sz="1400" b="1" dirty="0" err="1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도광기능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적용 가능</a:t>
            </a:r>
            <a:endParaRPr lang="ko-KR" altLang="en-US" sz="1400" b="1" dirty="0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154" name="그림 15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6"/>
          <a:stretch>
            <a:fillRect/>
          </a:stretch>
        </p:blipFill>
        <p:spPr>
          <a:xfrm>
            <a:off x="7478395" y="2329815"/>
            <a:ext cx="4047490" cy="1016635"/>
          </a:xfrm>
          <a:prstGeom prst="rect">
            <a:avLst/>
          </a:prstGeom>
          <a:noFill/>
        </p:spPr>
      </p:pic>
      <p:sp>
        <p:nvSpPr>
          <p:cNvPr id="155" name="텍스트 상자 154"/>
          <p:cNvSpPr txBox="1">
            <a:spLocks/>
          </p:cNvSpPr>
          <p:nvPr/>
        </p:nvSpPr>
        <p:spPr>
          <a:xfrm>
            <a:off x="7660005" y="2700020"/>
            <a:ext cx="1304925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200" strike="noStrike" cap="none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도광효율</a:t>
            </a:r>
            <a:r>
              <a:rPr sz="2200" strike="noStrike" cap="none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2200" strike="noStrike" cap="none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6" name="텍스트 상자 155"/>
          <p:cNvSpPr txBox="1">
            <a:spLocks/>
          </p:cNvSpPr>
          <p:nvPr/>
        </p:nvSpPr>
        <p:spPr>
          <a:xfrm>
            <a:off x="8995410" y="2749550"/>
            <a:ext cx="3908425" cy="30861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기존의 도광판 대비, 비교적 도광율↓</a:t>
            </a:r>
            <a:endParaRPr lang="ko-KR" altLang="en-US" sz="1400" b="1">
              <a:solidFill>
                <a:srgbClr val="008080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57" name="텍스트 상자 156"/>
          <p:cNvSpPr txBox="1">
            <a:spLocks/>
          </p:cNvSpPr>
          <p:nvPr/>
        </p:nvSpPr>
        <p:spPr>
          <a:xfrm>
            <a:off x="7617460" y="3112770"/>
            <a:ext cx="4067175" cy="95440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기능용보다는 의장용으로 개발 한 것으로써 약 0.1mm의 폭을 가진 패턴까지 큰 사이즈로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도광기능이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가능 하게 함에 따라, 기존의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도광판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대비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도광효율이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떨어지는 것이 불가피 합니다. 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58" name="텍스트 상자 157"/>
          <p:cNvSpPr txBox="1">
            <a:spLocks/>
          </p:cNvSpPr>
          <p:nvPr/>
        </p:nvSpPr>
        <p:spPr>
          <a:xfrm>
            <a:off x="7617460" y="1788160"/>
            <a:ext cx="4130675" cy="73914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직경 약 </a:t>
            </a:r>
            <a:r>
              <a:rPr sz="1400" b="1" i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0.08mm이하의 </a:t>
            </a:r>
            <a:r>
              <a:rPr sz="1400" b="1" i="1" dirty="0" err="1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도광셀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을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적용함에 따라 소비자가 원하는 모든 패턴으로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도광기능을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적용 시킬 수 있습니다. 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159" name="그림 15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" y="307975"/>
            <a:ext cx="162560" cy="727710"/>
          </a:xfrm>
          <a:prstGeom prst="rect">
            <a:avLst/>
          </a:prstGeom>
          <a:noFill/>
        </p:spPr>
      </p:pic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5A79E13E-18EA-4A24-8F3A-223B2E33A312}"/>
              </a:ext>
            </a:extLst>
          </p:cNvPr>
          <p:cNvSpPr/>
          <p:nvPr/>
        </p:nvSpPr>
        <p:spPr>
          <a:xfrm>
            <a:off x="2759075" y="2157730"/>
            <a:ext cx="1080135" cy="897255"/>
          </a:xfrm>
          <a:prstGeom prst="rightArrow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860" cy="647700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940" cy="4597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7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7997825" cy="6591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제품 설명 : </a:t>
            </a:r>
            <a:r>
              <a:rPr sz="3600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도광용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LED 적용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기술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0" name="텍스트 상자 129"/>
          <p:cNvSpPr txBox="1">
            <a:spLocks/>
          </p:cNvSpPr>
          <p:nvPr/>
        </p:nvSpPr>
        <p:spPr>
          <a:xfrm>
            <a:off x="1201420" y="3959860"/>
            <a:ext cx="4851400" cy="54229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유리교체가 가능한 프레임 방식</a:t>
            </a:r>
            <a:r>
              <a:rPr sz="2400" strike="noStrike" cap="none" dirty="0">
                <a:solidFill>
                  <a:schemeClr val="accent4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2400" strike="noStrike" cap="none" dirty="0">
              <a:solidFill>
                <a:schemeClr val="accent4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2" name="텍스트 상자 131"/>
          <p:cNvSpPr txBox="1">
            <a:spLocks/>
          </p:cNvSpPr>
          <p:nvPr/>
        </p:nvSpPr>
        <p:spPr>
          <a:xfrm>
            <a:off x="6672580" y="3959860"/>
            <a:ext cx="4851400" cy="54229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strike="noStrike" cap="none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LED 적용을 위한 프레임 구조설계</a:t>
            </a:r>
            <a:r>
              <a:rPr sz="2400" strike="noStrike" cap="none">
                <a:solidFill>
                  <a:schemeClr val="accent4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ko-KR" altLang="en-US" sz="2400" strike="noStrike" cap="none">
              <a:solidFill>
                <a:schemeClr val="accent4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3" name="텍스트 상자 132"/>
          <p:cNvSpPr txBox="1">
            <a:spLocks/>
          </p:cNvSpPr>
          <p:nvPr/>
        </p:nvSpPr>
        <p:spPr>
          <a:xfrm>
            <a:off x="6616700" y="4411980"/>
            <a:ext cx="4345305" cy="10629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LED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Bar의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발열 또는 충격에 견딜 수 있도록 프레임을 설계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하였습니다. 또한 LED 배선 관련하여 전기적 안전 문제가 없도록 설계 하였습니다.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35" name="텍스트 상자 134"/>
          <p:cNvSpPr txBox="1">
            <a:spLocks/>
          </p:cNvSpPr>
          <p:nvPr/>
        </p:nvSpPr>
        <p:spPr>
          <a:xfrm>
            <a:off x="1156970" y="4421505"/>
            <a:ext cx="4589145" cy="10629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유리 뒷면이나 앞면이 아닌 단면에서 빛을 출사 시키기 위해 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액자 조립식 프레임 구조를 적용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하였습니다. 또한 맞물림 구조를 통하여 견고하게 유리를 고정 시킬 수 있습니다.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37" name="도형 136"/>
          <p:cNvSpPr>
            <a:spLocks/>
          </p:cNvSpPr>
          <p:nvPr/>
        </p:nvSpPr>
        <p:spPr>
          <a:xfrm>
            <a:off x="928370" y="1357630"/>
            <a:ext cx="10343515" cy="2250440"/>
          </a:xfrm>
          <a:prstGeom prst="roundRect">
            <a:avLst>
              <a:gd name="adj" fmla="val 4041"/>
            </a:avLst>
          </a:prstGeom>
          <a:solidFill>
            <a:schemeClr val="bg1"/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38" name="그림 1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1409700"/>
            <a:ext cx="10201910" cy="2113280"/>
          </a:xfrm>
          <a:prstGeom prst="rect">
            <a:avLst/>
          </a:prstGeom>
          <a:noFill/>
          <a:effectLst>
            <a:softEdge rad="38100"/>
          </a:effectLst>
        </p:spPr>
      </p:pic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" y="307975"/>
            <a:ext cx="162560" cy="727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860" cy="647700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940" cy="4597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8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4" name="텍스트 상자 103"/>
          <p:cNvSpPr txBox="1">
            <a:spLocks/>
          </p:cNvSpPr>
          <p:nvPr/>
        </p:nvSpPr>
        <p:spPr>
          <a:xfrm>
            <a:off x="735330" y="379730"/>
            <a:ext cx="7997825" cy="6591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개발 제품 설명 : </a:t>
            </a:r>
            <a:r>
              <a:rPr sz="3600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감온변색성</a:t>
            </a:r>
            <a:r>
              <a:rPr sz="36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필름</a:t>
            </a: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기술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8" name="도형 107"/>
          <p:cNvSpPr>
            <a:spLocks/>
          </p:cNvSpPr>
          <p:nvPr/>
        </p:nvSpPr>
        <p:spPr>
          <a:xfrm>
            <a:off x="740410" y="1428115"/>
            <a:ext cx="10658475" cy="1430020"/>
          </a:xfrm>
          <a:prstGeom prst="roundRect">
            <a:avLst>
              <a:gd name="adj" fmla="val 5015"/>
            </a:avLst>
          </a:prstGeom>
          <a:solidFill>
            <a:schemeClr val="accent4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07" name="그림 106" descr="C:/Users/Administrator/AppData/Roaming/PolarisOffice/ETemp/3012_14601712/image13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96" t="4515" r="13" b="4130"/>
          <a:stretch>
            <a:fillRect/>
          </a:stretch>
        </p:blipFill>
        <p:spPr>
          <a:xfrm rot="16200000">
            <a:off x="196215" y="2401570"/>
            <a:ext cx="4479925" cy="3102610"/>
          </a:xfrm>
          <a:prstGeom prst="rect"/>
          <a:noFill/>
          <a:effectLst>
            <a:softEdge rad="38100"/>
          </a:effectLst>
        </p:spPr>
      </p:pic>
      <p:sp>
        <p:nvSpPr>
          <p:cNvPr id="109" name="텍스트 상자 108"/>
          <p:cNvSpPr txBox="1">
            <a:spLocks/>
          </p:cNvSpPr>
          <p:nvPr/>
        </p:nvSpPr>
        <p:spPr>
          <a:xfrm>
            <a:off x="4230370" y="1718310"/>
            <a:ext cx="3331845" cy="54229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b="1" strike="noStrike" cap="none" dirty="0" err="1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감온</a:t>
            </a:r>
            <a:r>
              <a:rPr sz="2400" b="1" strike="noStrike" cap="none" dirty="0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 </a:t>
            </a:r>
            <a:r>
              <a:rPr sz="2400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변색성</a:t>
            </a:r>
            <a:r>
              <a:rPr sz="2400" b="1" strike="noStrike" cap="none" dirty="0">
                <a:solidFill>
                  <a:schemeClr val="bg1"/>
                </a:solidFill>
                <a:latin typeface="서울남산체 M" charset="0"/>
                <a:ea typeface="서울남산체 M" charset="0"/>
              </a:rPr>
              <a:t> </a:t>
            </a:r>
            <a:r>
              <a:rPr sz="2400" b="1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서울남산체 M" charset="0"/>
                <a:ea typeface="서울남산체 M" charset="0"/>
              </a:rPr>
              <a:t>패턴 형성</a:t>
            </a:r>
            <a:endParaRPr lang="ko-KR" altLang="en-US" sz="2400" b="1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서울남산체 M" charset="0"/>
              <a:ea typeface="서울남산체 M" charset="0"/>
            </a:endParaRPr>
          </a:p>
        </p:txBody>
      </p:sp>
      <p:sp>
        <p:nvSpPr>
          <p:cNvPr id="110" name="텍스트 상자 109"/>
          <p:cNvSpPr txBox="1">
            <a:spLocks/>
          </p:cNvSpPr>
          <p:nvPr/>
        </p:nvSpPr>
        <p:spPr>
          <a:xfrm>
            <a:off x="4169410" y="2063750"/>
            <a:ext cx="7185660" cy="5886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필름 </a:t>
            </a:r>
            <a:r>
              <a:rPr sz="1400" b="1" dirty="0" err="1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제작시</a:t>
            </a:r>
            <a:r>
              <a:rPr sz="1400" b="1" dirty="0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 특수한 수지와 </a:t>
            </a:r>
            <a:r>
              <a:rPr sz="1400" b="1" dirty="0" err="1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감온변색성</a:t>
            </a:r>
            <a:r>
              <a:rPr sz="1400" b="1" dirty="0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 잉크를 이용하여 패턴을 형성합니다.</a:t>
            </a:r>
            <a:endParaRPr lang="ko-KR" altLang="en-US" sz="1400" b="1" dirty="0">
              <a:solidFill>
                <a:srgbClr val="008080"/>
              </a:solidFill>
              <a:latin typeface="서울남산체 M" charset="0"/>
              <a:ea typeface="서울남산체 M" charset="0"/>
            </a:endParaRPr>
          </a:p>
          <a:p>
            <a:pPr marL="0" indent="0" algn="l" defTabSz="91440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잉크의 고유 </a:t>
            </a:r>
            <a:r>
              <a:rPr sz="1400" b="1" dirty="0">
                <a:solidFill>
                  <a:srgbClr val="00808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온도</a:t>
            </a:r>
            <a:r>
              <a:rPr sz="1400" b="1" dirty="0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 범위 지정 및 패턴의 깊이에 따라 색상이 결정됩니다. </a:t>
            </a:r>
            <a:endParaRPr lang="ko-KR" altLang="en-US" sz="1400" b="1" dirty="0">
              <a:solidFill>
                <a:srgbClr val="008080"/>
              </a:solidFill>
              <a:latin typeface="서울남산체 M" charset="0"/>
              <a:ea typeface="서울남산체 M" charset="0"/>
            </a:endParaRPr>
          </a:p>
        </p:txBody>
      </p:sp>
      <p:sp>
        <p:nvSpPr>
          <p:cNvPr id="119" name="텍스트 상자 118"/>
          <p:cNvSpPr txBox="1">
            <a:spLocks/>
          </p:cNvSpPr>
          <p:nvPr/>
        </p:nvSpPr>
        <p:spPr>
          <a:xfrm>
            <a:off x="9150985" y="3615690"/>
            <a:ext cx="1917700" cy="28384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strike="noStrike" cap="none">
              <a:solidFill>
                <a:schemeClr val="tx1">
                  <a:lumMod val="65000"/>
                  <a:lumOff val="35000"/>
                </a:schemeClr>
              </a:solidFill>
              <a:latin typeface="서울남산체 M" charset="0"/>
              <a:ea typeface="서울남산체 M" charset="0"/>
            </a:endParaRPr>
          </a:p>
        </p:txBody>
      </p:sp>
      <p:sp>
        <p:nvSpPr>
          <p:cNvPr id="120" name="도형 119"/>
          <p:cNvSpPr>
            <a:spLocks/>
          </p:cNvSpPr>
          <p:nvPr/>
        </p:nvSpPr>
        <p:spPr>
          <a:xfrm>
            <a:off x="4088765" y="4053205"/>
            <a:ext cx="2246630" cy="47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21" name="도형 120"/>
          <p:cNvSpPr>
            <a:spLocks/>
          </p:cNvSpPr>
          <p:nvPr/>
        </p:nvSpPr>
        <p:spPr>
          <a:xfrm>
            <a:off x="6554470" y="4053205"/>
            <a:ext cx="2246630" cy="47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22" name="도형 121"/>
          <p:cNvSpPr>
            <a:spLocks/>
          </p:cNvSpPr>
          <p:nvPr/>
        </p:nvSpPr>
        <p:spPr>
          <a:xfrm>
            <a:off x="8978265" y="4053205"/>
            <a:ext cx="2246630" cy="47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27" name="텍스트 상자 126"/>
          <p:cNvSpPr txBox="1">
            <a:spLocks/>
          </p:cNvSpPr>
          <p:nvPr/>
        </p:nvSpPr>
        <p:spPr>
          <a:xfrm>
            <a:off x="4233545" y="3615690"/>
            <a:ext cx="1917700" cy="28384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800" b="1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25℃</a:t>
            </a:r>
            <a:endParaRPr lang="ko-KR" altLang="en-US" sz="1800" b="1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28" name="텍스트 상자 127"/>
          <p:cNvSpPr txBox="1">
            <a:spLocks/>
          </p:cNvSpPr>
          <p:nvPr/>
        </p:nvSpPr>
        <p:spPr>
          <a:xfrm>
            <a:off x="6710045" y="3615690"/>
            <a:ext cx="1917700" cy="28384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800" b="1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20℃</a:t>
            </a:r>
            <a:endParaRPr lang="ko-KR" altLang="en-US" sz="1800" b="1" strike="noStrike" cap="none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29" name="텍스트 상자 128"/>
          <p:cNvSpPr txBox="1">
            <a:spLocks/>
          </p:cNvSpPr>
          <p:nvPr/>
        </p:nvSpPr>
        <p:spPr>
          <a:xfrm>
            <a:off x="9150350" y="3615690"/>
            <a:ext cx="1917700" cy="28384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800" b="1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15℃</a:t>
            </a:r>
            <a:endParaRPr lang="ko-KR" altLang="en-US" sz="1800" b="1" strike="noStrike" cap="none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30" name="도형 129"/>
          <p:cNvSpPr>
            <a:spLocks/>
          </p:cNvSpPr>
          <p:nvPr/>
        </p:nvSpPr>
        <p:spPr>
          <a:xfrm rot="0">
            <a:off x="895350" y="3917315"/>
            <a:ext cx="3115945" cy="2275840"/>
          </a:xfrm>
          <a:prstGeom prst="roundRect">
            <a:avLst>
              <a:gd name="adj" fmla="val 4041"/>
            </a:avLst>
          </a:prstGeom>
          <a:solidFill>
            <a:schemeClr val="bg1">
              <a:alpha val="82032"/>
            </a:schemeClr>
          </a:solidFill>
          <a:ln w="0">
            <a:noFill/>
            <a:prstDash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solidFill>
                <a:schemeClr val="tx1">
                  <a:lumMod val="65000"/>
                  <a:lumOff val="3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32" name="텍스트 상자 131"/>
          <p:cNvSpPr txBox="1">
            <a:spLocks/>
          </p:cNvSpPr>
          <p:nvPr/>
        </p:nvSpPr>
        <p:spPr>
          <a:xfrm rot="0">
            <a:off x="1256030" y="4004945"/>
            <a:ext cx="2530475" cy="28448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fontAlgn="auto" defTabSz="508000" eaLnBrk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800" cap="none" strike="noStrike">
                <a:solidFill>
                  <a:schemeClr val="tx1">
                    <a:lumMod val="75000"/>
                    <a:lumOff val="25000"/>
                  </a:schemeClr>
                </a:solidFill>
                <a:latin typeface="HY헤드라인M" charset="0"/>
                <a:ea typeface="HY헤드라인M" charset="0"/>
              </a:rPr>
              <a:t>엘리베이터 내부 온도</a:t>
            </a:r>
            <a:endParaRPr lang="ko-KR" altLang="en-US" sz="1800" cap="none" strike="noStrike">
              <a:solidFill>
                <a:schemeClr val="tx1">
                  <a:lumMod val="75000"/>
                  <a:lumOff val="25000"/>
                </a:schemeClr>
              </a:solidFill>
              <a:latin typeface="HY헤드라인M" charset="0"/>
              <a:ea typeface="HY헤드라인M" charset="0"/>
            </a:endParaRPr>
          </a:p>
        </p:txBody>
      </p:sp>
      <p:sp>
        <p:nvSpPr>
          <p:cNvPr id="133" name="텍스트 상자 132"/>
          <p:cNvSpPr txBox="1">
            <a:spLocks/>
          </p:cNvSpPr>
          <p:nvPr/>
        </p:nvSpPr>
        <p:spPr>
          <a:xfrm rot="0">
            <a:off x="1101090" y="4376420"/>
            <a:ext cx="3009265" cy="52451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1. 사내 엘리베이터 내부 철판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2. 엘리베이터 내 A/C 없음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</p:txBody>
      </p:sp>
      <p:sp>
        <p:nvSpPr>
          <p:cNvPr id="134" name="텍스트 상자 133"/>
          <p:cNvSpPr txBox="1">
            <a:spLocks/>
          </p:cNvSpPr>
          <p:nvPr/>
        </p:nvSpPr>
        <p:spPr>
          <a:xfrm rot="0">
            <a:off x="1028700" y="5050790"/>
            <a:ext cx="3048000" cy="955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2월 온도차: 약 -5℃ ↔ 약 2℃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5월 온도차: 약 18℃ ↔ 약 23℃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8월 온도차: 약 26℃ ↔ 약 32℃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  <a:p>
            <a:pPr marL="0" indent="0" algn="l" defTabSz="9144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charset="0"/>
                <a:ea typeface="한컴 고딕" charset="0"/>
              </a:rPr>
              <a:t>11월 온도차: 약 9℃ ↔ 약 17℃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charset="0"/>
              <a:ea typeface="한컴 고딕" charset="0"/>
            </a:endParaRPr>
          </a:p>
        </p:txBody>
      </p:sp>
      <p:pic>
        <p:nvPicPr>
          <p:cNvPr id="135" name="그림 1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20" y="4202430"/>
            <a:ext cx="1686560" cy="1846580"/>
          </a:xfrm>
          <a:prstGeom prst="rect">
            <a:avLst/>
          </a:prstGeom>
          <a:noFill/>
        </p:spPr>
      </p:pic>
      <p:pic>
        <p:nvPicPr>
          <p:cNvPr id="136" name="그림 1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4210050"/>
            <a:ext cx="1694180" cy="1827530"/>
          </a:xfrm>
          <a:prstGeom prst="rect">
            <a:avLst/>
          </a:prstGeom>
          <a:noFill/>
        </p:spPr>
      </p:pic>
      <p:pic>
        <p:nvPicPr>
          <p:cNvPr id="137" name="그림 1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15" y="4227195"/>
            <a:ext cx="1679575" cy="1810385"/>
          </a:xfrm>
          <a:prstGeom prst="rect">
            <a:avLst/>
          </a:prstGeom>
          <a:noFill/>
        </p:spPr>
      </p:pic>
      <p:sp>
        <p:nvSpPr>
          <p:cNvPr id="138" name="텍스트 상자 137"/>
          <p:cNvSpPr txBox="1">
            <a:spLocks/>
          </p:cNvSpPr>
          <p:nvPr/>
        </p:nvSpPr>
        <p:spPr>
          <a:xfrm>
            <a:off x="5955665" y="3136265"/>
            <a:ext cx="4287520" cy="54229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b="1" strike="noStrike" cap="none" dirty="0">
                <a:solidFill>
                  <a:srgbClr val="008080"/>
                </a:solidFill>
                <a:latin typeface="서울남산체 M" charset="0"/>
                <a:ea typeface="서울남산체 M" charset="0"/>
              </a:rPr>
              <a:t>&lt; 22℃ 분홍색 잉크 적용시 &gt;</a:t>
            </a:r>
            <a:endParaRPr lang="ko-KR" altLang="en-US" sz="2400" b="1" strike="noStrike" cap="none" dirty="0">
              <a:solidFill>
                <a:srgbClr val="008080"/>
              </a:solidFill>
              <a:latin typeface="서울남산체 M" charset="0"/>
              <a:ea typeface="서울남산체 M" charset="0"/>
            </a:endParaRPr>
          </a:p>
        </p:txBody>
      </p:sp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" y="307975"/>
            <a:ext cx="162560" cy="727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6550" y="6122035"/>
            <a:ext cx="1292225" cy="647065"/>
          </a:xfrm>
          <a:prstGeom prst="rect">
            <a:avLst/>
          </a:prstGeom>
          <a:noFill/>
        </p:spPr>
      </p:pic>
      <p:sp>
        <p:nvSpPr>
          <p:cNvPr id="99" name="슬라이드 번호 개체 틀 98"/>
          <p:cNvSpPr txBox="1">
            <a:spLocks noGrp="1"/>
          </p:cNvSpPr>
          <p:nvPr>
            <p:ph type="sldNum" idx="12"/>
          </p:nvPr>
        </p:nvSpPr>
        <p:spPr>
          <a:xfrm>
            <a:off x="9677400" y="6492240"/>
            <a:ext cx="2440305" cy="4591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>
                <a:solidFill>
                  <a:srgbClr val="898989"/>
                </a:solidFill>
                <a:latin typeface="맑은 고딕" charset="0"/>
                <a:ea typeface="맑은 고딕" charset="0"/>
              </a:rPr>
              <a:t>9</a:t>
            </a:fld>
            <a:endParaRPr lang="ko-KR" altLang="en-US" sz="1200" b="0" strike="noStrike" cap="none">
              <a:solidFill>
                <a:srgbClr val="898989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0" name="텍스트 상자 99"/>
          <p:cNvSpPr txBox="1">
            <a:spLocks/>
          </p:cNvSpPr>
          <p:nvPr/>
        </p:nvSpPr>
        <p:spPr>
          <a:xfrm>
            <a:off x="735330" y="379730"/>
            <a:ext cx="7997825" cy="6591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600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최종 개발품 기능</a:t>
            </a:r>
            <a:endParaRPr lang="ko-KR" altLang="en-US" sz="3600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" y="307975"/>
            <a:ext cx="162560" cy="727710"/>
          </a:xfrm>
          <a:prstGeom prst="rect">
            <a:avLst/>
          </a:prstGeom>
          <a:noFill/>
        </p:spPr>
      </p:pic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85" y="1089660"/>
            <a:ext cx="2266315" cy="5437505"/>
          </a:xfrm>
          <a:prstGeom prst="roundRect">
            <a:avLst>
              <a:gd name="adj" fmla="val 15130"/>
            </a:avLst>
          </a:prstGeom>
          <a:noFill/>
          <a:ln w="0" cap="flat" cmpd="sng">
            <a:prstDash/>
          </a:ln>
        </p:spPr>
      </p:pic>
      <p:sp>
        <p:nvSpPr>
          <p:cNvPr id="104" name="텍스트 상자 103"/>
          <p:cNvSpPr txBox="1">
            <a:spLocks/>
          </p:cNvSpPr>
          <p:nvPr/>
        </p:nvSpPr>
        <p:spPr>
          <a:xfrm>
            <a:off x="7522845" y="3499485"/>
            <a:ext cx="2496185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strike="noStrike" cap="none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감온 변색 기능</a:t>
            </a:r>
            <a:endParaRPr lang="ko-KR" altLang="en-US" sz="2400" strike="noStrike" cap="none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5" name="텍스트 상자 104"/>
          <p:cNvSpPr txBox="1">
            <a:spLocks/>
          </p:cNvSpPr>
          <p:nvPr/>
        </p:nvSpPr>
        <p:spPr>
          <a:xfrm>
            <a:off x="7433310" y="3880485"/>
            <a:ext cx="4018280" cy="10629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색상 변화 온도를 22℃로 설정 함으로써,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소재 온도가 22℃ 이하로 떨어질 시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l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기존 골드 색상에서 브론즈 색상으로 변색됩니다.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06" name="텍스트 상자 105"/>
          <p:cNvSpPr txBox="1">
            <a:spLocks/>
          </p:cNvSpPr>
          <p:nvPr/>
        </p:nvSpPr>
        <p:spPr>
          <a:xfrm>
            <a:off x="1795780" y="5260340"/>
            <a:ext cx="2496185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strike="noStrike" cap="none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금속 질감</a:t>
            </a:r>
            <a:endParaRPr lang="ko-KR" altLang="en-US" sz="2400" strike="noStrike" cap="none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7" name="텍스트 상자 106"/>
          <p:cNvSpPr txBox="1">
            <a:spLocks/>
          </p:cNvSpPr>
          <p:nvPr/>
        </p:nvSpPr>
        <p:spPr>
          <a:xfrm>
            <a:off x="370205" y="5633085"/>
            <a:ext cx="4018280" cy="70866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r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금속 박막 증착과 미세패턴을 적용하여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r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금속 질감을 나타낼 수 있습니다.</a:t>
            </a:r>
            <a:endParaRPr lang="ko-KR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08" name="텍스트 상자 107"/>
          <p:cNvSpPr txBox="1">
            <a:spLocks/>
          </p:cNvSpPr>
          <p:nvPr/>
        </p:nvSpPr>
        <p:spPr>
          <a:xfrm>
            <a:off x="1795780" y="2501900"/>
            <a:ext cx="2496185" cy="2844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400" strike="noStrike" cap="none" dirty="0" err="1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도광</a:t>
            </a:r>
            <a:r>
              <a:rPr sz="2400" strike="noStrike" cap="none" dirty="0">
                <a:solidFill>
                  <a:srgbClr val="00808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기능</a:t>
            </a:r>
            <a:endParaRPr lang="ko-KR" altLang="en-US" sz="2400" strike="noStrike" cap="none" dirty="0">
              <a:solidFill>
                <a:srgbClr val="00808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9" name="텍스트 상자 108"/>
          <p:cNvSpPr txBox="1">
            <a:spLocks/>
          </p:cNvSpPr>
          <p:nvPr/>
        </p:nvSpPr>
        <p:spPr>
          <a:xfrm>
            <a:off x="370205" y="2882900"/>
            <a:ext cx="4018280" cy="10629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r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셀 패턴을 적용하여 단면에 조사되는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r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LED 빛을, 평면의 </a:t>
            </a: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도광</a:t>
            </a: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패턴부분에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indent="0" algn="r" defTabSz="91440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형성 시킬 수 있습니다.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110" name="그림 10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795" y="2272030"/>
            <a:ext cx="1160780" cy="1130300"/>
          </a:xfrm>
          <a:prstGeom prst="ellipse">
            <a:avLst/>
          </a:prstGeom>
          <a:noFill/>
          <a:ln w="0" cap="flat" cmpd="sng">
            <a:prstDash/>
          </a:ln>
        </p:spPr>
      </p:pic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15" y="1293495"/>
            <a:ext cx="1148080" cy="1153795"/>
          </a:xfrm>
          <a:prstGeom prst="ellipse">
            <a:avLst/>
          </a:prstGeom>
          <a:noFill/>
          <a:ln w="0" cap="flat" cmpd="sng">
            <a:prstDash/>
          </a:ln>
        </p:spPr>
      </p:pic>
      <p:pic>
        <p:nvPicPr>
          <p:cNvPr id="112" name="그림 1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4024630"/>
            <a:ext cx="1136650" cy="1176020"/>
          </a:xfrm>
          <a:prstGeom prst="ellipse">
            <a:avLst/>
          </a:prstGeom>
          <a:noFill/>
          <a:ln w="0" cap="flat" cmpd="sng">
            <a:prstDash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오피스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DocSecurity>0</DocSecurity>
  <HyperlinksChanged>false</HyperlinksChanged>
  <Lines>0</Lines>
  <LinksUpToDate>false</LinksUpToDate>
  <Pages>19</Pages>
  <Paragraphs>188</Paragraphs>
  <Words>1188</Words>
  <TotalTime>0</TotalTime>
  <MMClips>0</MMClips>
  <ScaleCrop>false</ScaleCrop>
  <HeadingPairs>
    <vt:vector size="2" baseType="variant">
      <vt:variant>
        <vt:lpstr>Title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Administrator</dc:creator>
  <cp:lastModifiedBy>Administrator</cp:lastModifiedBy>
  <dc:title>PowerPoint 프레젠테이션</dc:title>
  <cp:version>9.101.23.39576</cp:version>
  <dcterms:modified xsi:type="dcterms:W3CDTF">2021-08-12T08:48:45Z</dcterms:modified>
</cp:coreProperties>
</file>